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9"/>
  </p:notesMasterIdLst>
  <p:handoutMasterIdLst>
    <p:handoutMasterId r:id="rId10"/>
  </p:handoutMasterIdLst>
  <p:sldIdLst>
    <p:sldId id="270" r:id="rId3"/>
    <p:sldId id="281" r:id="rId4"/>
    <p:sldId id="273" r:id="rId5"/>
    <p:sldId id="282" r:id="rId6"/>
    <p:sldId id="283" r:id="rId7"/>
    <p:sldId id="276" r:id="rId8"/>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B16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09" autoAdjust="0"/>
    <p:restoredTop sz="94660"/>
  </p:normalViewPr>
  <p:slideViewPr>
    <p:cSldViewPr snapToGrid="0">
      <p:cViewPr varScale="1">
        <p:scale>
          <a:sx n="107" d="100"/>
          <a:sy n="107" d="100"/>
        </p:scale>
        <p:origin x="414"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3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D454AA-092A-4C97-8EB0-61A6688CCE21}" type="datetimeFigureOut">
              <a:rPr lang="bg-BG" smtClean="0"/>
              <a:t>19.08.2022</a:t>
            </a:fld>
            <a:endParaRPr lang="bg-B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65E8F-D40A-4A4E-BD5F-890C702333FC}" type="slidenum">
              <a:rPr lang="bg-BG" smtClean="0"/>
              <a:t>‹#›</a:t>
            </a:fld>
            <a:endParaRPr lang="bg-BG"/>
          </a:p>
        </p:txBody>
      </p:sp>
    </p:spTree>
    <p:extLst>
      <p:ext uri="{BB962C8B-B14F-4D97-AF65-F5344CB8AC3E}">
        <p14:creationId xmlns:p14="http://schemas.microsoft.com/office/powerpoint/2010/main" val="685848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1CCA1-4C18-43B5-8420-95C99C6CA8F1}" type="datetimeFigureOut">
              <a:rPr lang="bg-BG" smtClean="0"/>
              <a:t>19.08.2022</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3C637-FD8D-41C5-97DD-171FEB67B7E7}" type="slidenum">
              <a:rPr lang="bg-BG" smtClean="0"/>
              <a:t>‹#›</a:t>
            </a:fld>
            <a:endParaRPr lang="bg-BG"/>
          </a:p>
        </p:txBody>
      </p:sp>
    </p:spTree>
    <p:extLst>
      <p:ext uri="{BB962C8B-B14F-4D97-AF65-F5344CB8AC3E}">
        <p14:creationId xmlns:p14="http://schemas.microsoft.com/office/powerpoint/2010/main" val="333713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8491173-C243-4EE3-9ED0-6C691BEB7EC8}" type="slidenum">
              <a:rPr lang="en-GB" smtClean="0"/>
              <a:t>1</a:t>
            </a:fld>
            <a:endParaRPr lang="en-GB"/>
          </a:p>
        </p:txBody>
      </p:sp>
    </p:spTree>
    <p:extLst>
      <p:ext uri="{BB962C8B-B14F-4D97-AF65-F5344CB8AC3E}">
        <p14:creationId xmlns:p14="http://schemas.microsoft.com/office/powerpoint/2010/main" val="4283961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xml"/><Relationship Id="rId7" Type="http://schemas.openxmlformats.org/officeDocument/2006/relationships/image" Target="../media/image2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2.jpe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4.png"/><Relationship Id="rId4" Type="http://schemas.openxmlformats.org/officeDocument/2006/relationships/image" Target="../media/image2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2.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7" name="Rettangolo 9"/>
          <p:cNvSpPr/>
          <p:nvPr userDrawn="1"/>
        </p:nvSpPr>
        <p:spPr bwMode="gray">
          <a:xfrm>
            <a:off x="1" y="4732421"/>
            <a:ext cx="12192000" cy="2125580"/>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72211" rtl="0" eaLnBrk="0" fontAlgn="base" latinLnBrk="0" hangingPunct="0">
              <a:lnSpc>
                <a:spcPct val="100000"/>
              </a:lnSpc>
              <a:spcBef>
                <a:spcPct val="0"/>
              </a:spcBef>
              <a:spcAft>
                <a:spcPct val="0"/>
              </a:spcAft>
              <a:buClrTx/>
              <a:buSzTx/>
              <a:buFontTx/>
              <a:buNone/>
              <a:tabLst/>
            </a:pPr>
            <a:endParaRPr kumimoji="0" lang="it-IT" sz="1000" b="0" i="0" u="sng" strike="noStrike" cap="none" normalizeH="0" baseline="0" dirty="0">
              <a:ln>
                <a:noFill/>
              </a:ln>
              <a:solidFill>
                <a:schemeClr val="tx1"/>
              </a:solidFill>
              <a:effectLst/>
              <a:latin typeface="UniCredit CY"/>
              <a:ea typeface="UniCredit CY"/>
              <a:cs typeface="UniCredit CY"/>
            </a:endParaRPr>
          </a:p>
        </p:txBody>
      </p:sp>
      <p:sp>
        <p:nvSpPr>
          <p:cNvPr id="12" name="Date Placeholder 3"/>
          <p:cNvSpPr>
            <a:spLocks noGrp="1"/>
          </p:cNvSpPr>
          <p:nvPr>
            <p:ph type="dt" sz="half" idx="10"/>
          </p:nvPr>
        </p:nvSpPr>
        <p:spPr>
          <a:xfrm>
            <a:off x="935222" y="6356350"/>
            <a:ext cx="1262068" cy="365125"/>
          </a:xfrm>
          <a:prstGeom prst="rect">
            <a:avLst/>
          </a:prstGeom>
        </p:spPr>
        <p:txBody>
          <a:bodyPr/>
          <a:lstStyle>
            <a:lvl1pPr algn="ctr">
              <a:defRPr>
                <a:solidFill>
                  <a:schemeClr val="tx1"/>
                </a:solidFill>
              </a:defRPr>
            </a:lvl1pPr>
          </a:lstStyle>
          <a:p>
            <a:fld id="{875178E5-CB6F-4D78-882F-C76198DCB173}" type="datetimeFigureOut">
              <a:rPr lang="bg-BG" smtClean="0"/>
              <a:pPr/>
              <a:t>19.08.2022</a:t>
            </a:fld>
            <a:endParaRPr lang="bg-BG" dirty="0"/>
          </a:p>
        </p:txBody>
      </p:sp>
      <p:sp>
        <p:nvSpPr>
          <p:cNvPr id="14" name="Slide Number Placeholder 5"/>
          <p:cNvSpPr>
            <a:spLocks noGrp="1"/>
          </p:cNvSpPr>
          <p:nvPr>
            <p:ph type="sldNum" sz="quarter" idx="12"/>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pic>
        <p:nvPicPr>
          <p:cNvPr id="48" name="Picture 47"/>
          <p:cNvPicPr>
            <a:picLocks noChangeAspect="1"/>
          </p:cNvPicPr>
          <p:nvPr userDrawn="1"/>
        </p:nvPicPr>
        <p:blipFill>
          <a:blip r:embed="rId2"/>
          <a:stretch>
            <a:fillRect/>
          </a:stretch>
        </p:blipFill>
        <p:spPr>
          <a:xfrm>
            <a:off x="5202403" y="5679300"/>
            <a:ext cx="6151397" cy="859611"/>
          </a:xfrm>
          <a:prstGeom prst="rect">
            <a:avLst/>
          </a:prstGeom>
        </p:spPr>
      </p:pic>
      <p:pic>
        <p:nvPicPr>
          <p:cNvPr id="6" name="Picture 5"/>
          <p:cNvPicPr>
            <a:picLocks noChangeAspect="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789" r="7995"/>
          <a:stretch/>
        </p:blipFill>
        <p:spPr>
          <a:xfrm>
            <a:off x="-1" y="0"/>
            <a:ext cx="12200021" cy="3978442"/>
          </a:xfrm>
          <a:prstGeom prst="rect">
            <a:avLst/>
          </a:prstGeom>
        </p:spPr>
      </p:pic>
    </p:spTree>
    <p:extLst>
      <p:ext uri="{BB962C8B-B14F-4D97-AF65-F5344CB8AC3E}">
        <p14:creationId xmlns:p14="http://schemas.microsoft.com/office/powerpoint/2010/main" val="4361432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1" name="Segnaposto testo 5"/>
          <p:cNvSpPr txBox="1">
            <a:spLocks/>
          </p:cNvSpPr>
          <p:nvPr userDrawn="1"/>
        </p:nvSpPr>
        <p:spPr bwMode="gray">
          <a:xfrm>
            <a:off x="8633035"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
        <p:nvSpPr>
          <p:cNvPr id="12" name="BlueGradient">
            <a:extLst>
              <a:ext uri="{FF2B5EF4-FFF2-40B4-BE49-F238E27FC236}">
                <a16:creationId xmlns:a16="http://schemas.microsoft.com/office/drawing/2014/main" id="{CA23AA57-D4B6-42DF-87F1-5FF28688EB21}"/>
              </a:ext>
            </a:extLst>
          </p:cNvPr>
          <p:cNvSpPr/>
          <p:nvPr userDrawn="1"/>
        </p:nvSpPr>
        <p:spPr bwMode="gray">
          <a:xfrm>
            <a:off x="0" y="-27384"/>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b="1" noProof="1">
              <a:noFill/>
              <a:latin typeface="UniCredit" panose="02000506040000020004" pitchFamily="2" charset="0"/>
              <a:cs typeface="Arial" panose="020B0604020202020204" pitchFamily="34" charset="0"/>
            </a:endParaRPr>
          </a:p>
        </p:txBody>
      </p:sp>
      <p:sp>
        <p:nvSpPr>
          <p:cNvPr id="22"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sp>
        <p:nvSpPr>
          <p:cNvPr id="38" name="Content Placeholder 6"/>
          <p:cNvSpPr>
            <a:spLocks noGrp="1"/>
          </p:cNvSpPr>
          <p:nvPr>
            <p:ph sz="quarter" idx="10" hasCustomPrompt="1"/>
          </p:nvPr>
        </p:nvSpPr>
        <p:spPr>
          <a:xfrm>
            <a:off x="269875" y="58611"/>
            <a:ext cx="3924300" cy="704850"/>
          </a:xfrm>
          <a:prstGeom prst="rect">
            <a:avLst/>
          </a:prstGeom>
        </p:spPr>
        <p:txBody>
          <a:bodyPr>
            <a:normAutofit/>
          </a:bodyPr>
          <a:lstStyle>
            <a:lvl1pPr marL="0" indent="0">
              <a:buNone/>
              <a:defRPr sz="4400" baseline="0"/>
            </a:lvl1pPr>
          </a:lstStyle>
          <a:p>
            <a:pPr lvl="0"/>
            <a:r>
              <a:rPr lang="en-US" dirty="0" smtClean="0"/>
              <a:t>Click to add title</a:t>
            </a:r>
          </a:p>
        </p:txBody>
      </p:sp>
      <p:sp>
        <p:nvSpPr>
          <p:cNvPr id="41" name="Rettangolo 9"/>
          <p:cNvSpPr/>
          <p:nvPr userDrawn="1"/>
        </p:nvSpPr>
        <p:spPr bwMode="gray">
          <a:xfrm rot="10800000">
            <a:off x="0" y="5248311"/>
            <a:ext cx="12192000" cy="1620685"/>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72211" rtl="0" eaLnBrk="0" fontAlgn="base" latinLnBrk="0" hangingPunct="0">
              <a:lnSpc>
                <a:spcPct val="100000"/>
              </a:lnSpc>
              <a:spcBef>
                <a:spcPct val="0"/>
              </a:spcBef>
              <a:spcAft>
                <a:spcPct val="0"/>
              </a:spcAft>
              <a:buClrTx/>
              <a:buSzTx/>
              <a:buFontTx/>
              <a:buNone/>
              <a:tabLst/>
            </a:pPr>
            <a:endParaRPr kumimoji="0" lang="en-US" sz="1000" b="0" i="0" u="sng" strike="noStrike" cap="none" normalizeH="0" baseline="0" noProof="0" dirty="0">
              <a:ln>
                <a:noFill/>
              </a:ln>
              <a:solidFill>
                <a:schemeClr val="tx1"/>
              </a:solidFill>
              <a:effectLst/>
              <a:latin typeface="UniCredit CY"/>
              <a:ea typeface="UniCredit CY"/>
              <a:cs typeface="UniCredit CY"/>
            </a:endParaRPr>
          </a:p>
        </p:txBody>
      </p:sp>
      <p:sp>
        <p:nvSpPr>
          <p:cNvPr id="39" name="Titolo 1"/>
          <p:cNvSpPr>
            <a:spLocks noGrp="1"/>
          </p:cNvSpPr>
          <p:nvPr>
            <p:ph type="title"/>
          </p:nvPr>
        </p:nvSpPr>
        <p:spPr>
          <a:xfrm>
            <a:off x="540000" y="5581217"/>
            <a:ext cx="6619752" cy="978851"/>
          </a:xfrm>
        </p:spPr>
        <p:txBody>
          <a:bodyPr/>
          <a:lstStyle/>
          <a:p>
            <a:r>
              <a:rPr lang="en-US" dirty="0" smtClean="0"/>
              <a:t>Click to edit Master title style</a:t>
            </a:r>
            <a:endParaRPr lang="en-GB" dirty="0"/>
          </a:p>
        </p:txBody>
      </p:sp>
      <p:pic>
        <p:nvPicPr>
          <p:cNvPr id="37" name="Picture 36">
            <a:extLst>
              <a:ext uri="{FF2B5EF4-FFF2-40B4-BE49-F238E27FC236}">
                <a16:creationId xmlns:a16="http://schemas.microsoft.com/office/drawing/2014/main" id="{D4173F56-E2AD-472D-B75F-78597DCCCA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664" y="6219171"/>
            <a:ext cx="362713" cy="362713"/>
          </a:xfrm>
          <a:prstGeom prst="rect">
            <a:avLst/>
          </a:prstGeom>
        </p:spPr>
      </p:pic>
      <p:sp>
        <p:nvSpPr>
          <p:cNvPr id="40" name="Segnaposto testo 6"/>
          <p:cNvSpPr>
            <a:spLocks noGrp="1"/>
          </p:cNvSpPr>
          <p:nvPr>
            <p:ph type="body" sz="quarter" idx="24"/>
          </p:nvPr>
        </p:nvSpPr>
        <p:spPr>
          <a:xfrm>
            <a:off x="8338914" y="5581217"/>
            <a:ext cx="2824386" cy="458377"/>
          </a:xfrm>
          <a:prstGeom prst="rect">
            <a:avLst/>
          </a:prstGeom>
        </p:spPr>
        <p:txBody>
          <a:bodyPr/>
          <a:lstStyle/>
          <a:p>
            <a:pPr lvl="0"/>
            <a:r>
              <a:rPr lang="en-US" smtClean="0"/>
              <a:t>Edit Master text styles</a:t>
            </a:r>
          </a:p>
        </p:txBody>
      </p:sp>
      <p:sp>
        <p:nvSpPr>
          <p:cNvPr id="36" name="Slide Number Placeholder 3"/>
          <p:cNvSpPr>
            <a:spLocks noGrp="1"/>
          </p:cNvSpPr>
          <p:nvPr>
            <p:ph type="sldNum" sz="quarter" idx="4"/>
          </p:nvPr>
        </p:nvSpPr>
        <p:spPr>
          <a:xfrm>
            <a:off x="270000" y="6314889"/>
            <a:ext cx="653544" cy="351044"/>
          </a:xfrm>
        </p:spPr>
        <p:txBody>
          <a:bodyPr/>
          <a:lstStyle/>
          <a:p>
            <a:fld id="{9DEDD76A-7D96-6F4D-9EDC-9FC108E5A9F9}" type="slidenum">
              <a:rPr lang="en-US" smtClean="0"/>
              <a:pPr/>
              <a:t>‹#›</a:t>
            </a:fld>
            <a:endParaRPr lang="en-US" dirty="0"/>
          </a:p>
        </p:txBody>
      </p:sp>
    </p:spTree>
    <p:extLst>
      <p:ext uri="{BB962C8B-B14F-4D97-AF65-F5344CB8AC3E}">
        <p14:creationId xmlns:p14="http://schemas.microsoft.com/office/powerpoint/2010/main" val="42795781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ver 1">
    <p:spTree>
      <p:nvGrpSpPr>
        <p:cNvPr id="1" name=""/>
        <p:cNvGrpSpPr/>
        <p:nvPr/>
      </p:nvGrpSpPr>
      <p:grpSpPr>
        <a:xfrm>
          <a:off x="0" y="0"/>
          <a:ext cx="0" cy="0"/>
          <a:chOff x="0" y="0"/>
          <a:chExt cx="0" cy="0"/>
        </a:xfrm>
      </p:grpSpPr>
      <p:pic>
        <p:nvPicPr>
          <p:cNvPr id="3" name="Picture 2" descr="A picture containing blur&#10;&#10;Description automatically generated">
            <a:extLst>
              <a:ext uri="{FF2B5EF4-FFF2-40B4-BE49-F238E27FC236}">
                <a16:creationId xmlns:a16="http://schemas.microsoft.com/office/drawing/2014/main" id="{9B8367DB-6AB7-B54B-A286-FBE86D7A4B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2478DC7A-5F05-4BFD-9E9D-1EC31634394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903501" y="6228073"/>
            <a:ext cx="1952497" cy="376193"/>
          </a:xfrm>
          <a:prstGeom prst="rect">
            <a:avLst/>
          </a:prstGeom>
        </p:spPr>
      </p:pic>
      <p:sp>
        <p:nvSpPr>
          <p:cNvPr id="4" name="LegalEntity"/>
          <p:cNvSpPr>
            <a:spLocks noGrp="1"/>
          </p:cNvSpPr>
          <p:nvPr>
            <p:ph type="body" sz="quarter" idx="13" hasCustomPrompt="1"/>
          </p:nvPr>
        </p:nvSpPr>
        <p:spPr>
          <a:xfrm>
            <a:off x="336000" y="6332201"/>
            <a:ext cx="3840000" cy="278400"/>
          </a:xfrm>
          <a:prstGeom prst="rect">
            <a:avLst/>
          </a:prstGeom>
        </p:spPr>
        <p:txBody>
          <a:bodyPr vert="horz" lIns="0" tIns="0" rIns="0" bIns="0" rtlCol="0" anchor="b">
            <a:normAutofit/>
          </a:bodyPr>
          <a:lstStyle>
            <a:lvl1pPr>
              <a:defRPr lang="en-GB" sz="1067" b="0" noProof="0" dirty="0">
                <a:solidFill>
                  <a:schemeClr val="bg1"/>
                </a:solidFill>
              </a:defRPr>
            </a:lvl1pPr>
          </a:lstStyle>
          <a:p>
            <a:pPr marL="0" lvl="0" indent="0">
              <a:buNone/>
            </a:pPr>
            <a:r>
              <a:rPr lang="en-GB" noProof="0"/>
              <a:t>[Insert legal entity - classification level]</a:t>
            </a:r>
          </a:p>
        </p:txBody>
      </p:sp>
      <p:sp>
        <p:nvSpPr>
          <p:cNvPr id="10" name="CityDate"/>
          <p:cNvSpPr>
            <a:spLocks noGrp="1"/>
          </p:cNvSpPr>
          <p:nvPr>
            <p:ph type="body" sz="quarter" idx="18" hasCustomPrompt="1"/>
          </p:nvPr>
        </p:nvSpPr>
        <p:spPr>
          <a:xfrm>
            <a:off x="336000" y="5393879"/>
            <a:ext cx="6720000" cy="278400"/>
          </a:xfrm>
        </p:spPr>
        <p:txBody>
          <a:bodyPr lIns="0" anchor="b">
            <a:noAutofit/>
          </a:bodyPr>
          <a:lstStyle>
            <a:lvl1pPr marL="0" indent="0" fontAlgn="auto">
              <a:spcBef>
                <a:spcPts val="0"/>
              </a:spcBef>
              <a:spcAft>
                <a:spcPts val="0"/>
              </a:spcAft>
              <a:buNone/>
              <a:defRPr sz="1867" b="0">
                <a:solidFill>
                  <a:schemeClr val="bg1"/>
                </a:solidFill>
                <a:latin typeface="UniCredit (Body)"/>
              </a:defRPr>
            </a:lvl1pPr>
          </a:lstStyle>
          <a:p>
            <a:pPr fontAlgn="auto">
              <a:spcBef>
                <a:spcPts val="0"/>
              </a:spcBef>
              <a:spcAft>
                <a:spcPts val="0"/>
              </a:spcAft>
            </a:pPr>
            <a:r>
              <a:rPr lang="en-GB" noProof="0"/>
              <a:t>Insert city and date</a:t>
            </a:r>
          </a:p>
        </p:txBody>
      </p:sp>
      <p:sp>
        <p:nvSpPr>
          <p:cNvPr id="9" name="NameFunction"/>
          <p:cNvSpPr>
            <a:spLocks noGrp="1"/>
          </p:cNvSpPr>
          <p:nvPr>
            <p:ph type="body" sz="quarter" idx="17" hasCustomPrompt="1"/>
          </p:nvPr>
        </p:nvSpPr>
        <p:spPr>
          <a:xfrm>
            <a:off x="336000" y="5082764"/>
            <a:ext cx="6720000" cy="278400"/>
          </a:xfrm>
        </p:spPr>
        <p:txBody>
          <a:bodyPr lIns="0">
            <a:noAutofit/>
          </a:bodyPr>
          <a:lstStyle>
            <a:lvl1pPr marL="0" indent="0">
              <a:spcBef>
                <a:spcPts val="0"/>
              </a:spcBef>
              <a:buNone/>
              <a:defRPr sz="1867" b="1">
                <a:solidFill>
                  <a:schemeClr val="bg1"/>
                </a:solidFill>
                <a:latin typeface="UniCredit (Body)"/>
              </a:defRPr>
            </a:lvl1pPr>
            <a:lvl2pPr marL="609569" indent="0">
              <a:buNone/>
              <a:defRPr sz="1600" b="1">
                <a:latin typeface="UniCredit" panose="02000506040000020004" pitchFamily="2" charset="0"/>
              </a:defRPr>
            </a:lvl2pPr>
            <a:lvl3pPr marL="1219139" indent="0">
              <a:buNone/>
              <a:defRPr sz="1600" b="1">
                <a:latin typeface="UniCredit" panose="02000506040000020004" pitchFamily="2" charset="0"/>
              </a:defRPr>
            </a:lvl3pPr>
            <a:lvl4pPr marL="1828709" indent="0">
              <a:buNone/>
              <a:defRPr sz="1600" b="1">
                <a:latin typeface="UniCredit" panose="02000506040000020004" pitchFamily="2" charset="0"/>
              </a:defRPr>
            </a:lvl4pPr>
            <a:lvl5pPr marL="2438279" indent="0">
              <a:buNone/>
              <a:defRPr sz="1600" b="1">
                <a:latin typeface="UniCredit" panose="02000506040000020004" pitchFamily="2" charset="0"/>
              </a:defRPr>
            </a:lvl5pPr>
          </a:lstStyle>
          <a:p>
            <a:pPr>
              <a:defRPr/>
            </a:pPr>
            <a:r>
              <a:rPr lang="en-GB" noProof="0"/>
              <a:t>Insert name and function</a:t>
            </a:r>
          </a:p>
        </p:txBody>
      </p:sp>
      <p:sp>
        <p:nvSpPr>
          <p:cNvPr id="24" name="Subtitle"/>
          <p:cNvSpPr>
            <a:spLocks noGrp="1"/>
          </p:cNvSpPr>
          <p:nvPr>
            <p:ph type="body" sz="quarter" idx="12" hasCustomPrompt="1"/>
          </p:nvPr>
        </p:nvSpPr>
        <p:spPr>
          <a:xfrm>
            <a:off x="336001" y="3176151"/>
            <a:ext cx="7061087" cy="480000"/>
          </a:xfrm>
          <a:prstGeom prst="rect">
            <a:avLst/>
          </a:prstGeom>
        </p:spPr>
        <p:txBody>
          <a:bodyPr lIns="0" tIns="0" rIns="0" bIns="0" anchor="b" anchorCtr="0">
            <a:normAutofit/>
          </a:bodyPr>
          <a:lstStyle>
            <a:lvl1pPr marL="0" indent="0">
              <a:lnSpc>
                <a:spcPts val="3467"/>
              </a:lnSpc>
              <a:spcBef>
                <a:spcPts val="0"/>
              </a:spcBef>
              <a:buNone/>
              <a:defRPr sz="3200">
                <a:solidFill>
                  <a:schemeClr val="bg1"/>
                </a:solidFill>
              </a:defRPr>
            </a:lvl1pPr>
          </a:lstStyle>
          <a:p>
            <a:pPr lvl="0"/>
            <a:r>
              <a:rPr lang="en-GB" noProof="0"/>
              <a:t>Insert subtitle</a:t>
            </a:r>
          </a:p>
        </p:txBody>
      </p:sp>
      <p:sp>
        <p:nvSpPr>
          <p:cNvPr id="21" name="Title"/>
          <p:cNvSpPr>
            <a:spLocks noGrp="1"/>
          </p:cNvSpPr>
          <p:nvPr>
            <p:ph type="title" hasCustomPrompt="1"/>
          </p:nvPr>
        </p:nvSpPr>
        <p:spPr>
          <a:xfrm>
            <a:off x="336001" y="2620185"/>
            <a:ext cx="7061087" cy="54391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nSpc>
                <a:spcPts val="4533"/>
              </a:lnSpc>
              <a:defRPr lang="en-GB" sz="7200" noProof="0" dirty="0">
                <a:solidFill>
                  <a:schemeClr val="bg1"/>
                </a:solidFill>
                <a:latin typeface="UniCredit (Body)"/>
                <a:cs typeface="Arial" panose="020B0604020202020204" pitchFamily="34" charset="0"/>
              </a:defRPr>
            </a:lvl1pPr>
          </a:lstStyle>
          <a:p>
            <a:pPr lvl="0" defTabSz="966692"/>
            <a:r>
              <a:rPr lang="en-GB" noProof="0"/>
              <a:t>Insert title</a:t>
            </a:r>
          </a:p>
        </p:txBody>
      </p:sp>
      <p:sp>
        <p:nvSpPr>
          <p:cNvPr id="20" name="CasellaDiTesto 13">
            <a:extLst>
              <a:ext uri="{FF2B5EF4-FFF2-40B4-BE49-F238E27FC236}">
                <a16:creationId xmlns:a16="http://schemas.microsoft.com/office/drawing/2014/main" id="{44E9D5DB-923E-BD43-98AC-2E3A89EE6822}"/>
              </a:ext>
            </a:extLst>
          </p:cNvPr>
          <p:cNvSpPr txBox="1"/>
          <p:nvPr/>
        </p:nvSpPr>
        <p:spPr>
          <a:xfrm>
            <a:off x="8631341" y="6014521"/>
            <a:ext cx="1052304" cy="736960"/>
          </a:xfrm>
          <a:prstGeom prst="rect">
            <a:avLst/>
          </a:prstGeom>
          <a:noFill/>
          <a:ln>
            <a:noFill/>
          </a:ln>
        </p:spPr>
        <p:txBody>
          <a:bodyPr wrap="square" lIns="0" tIns="0" rIns="0" bIns="14400" rtlCol="0" anchor="ctr">
            <a:noAutofit/>
          </a:bodyPr>
          <a:lstStyle/>
          <a:p>
            <a:pPr>
              <a:lnSpc>
                <a:spcPct val="90000"/>
              </a:lnSpc>
            </a:pPr>
            <a:r>
              <a:rPr lang="en-GB" sz="1467" b="0" i="0" noProof="0" dirty="0">
                <a:solidFill>
                  <a:schemeClr val="bg1"/>
                </a:solidFill>
                <a:effectLst/>
                <a:latin typeface="UniCredit (Body)"/>
              </a:rPr>
              <a:t>Empowering</a:t>
            </a:r>
            <a:br>
              <a:rPr lang="en-GB" sz="1467" b="0" i="0" noProof="0" dirty="0">
                <a:solidFill>
                  <a:schemeClr val="bg1"/>
                </a:solidFill>
                <a:effectLst/>
                <a:latin typeface="UniCredit (Body)"/>
              </a:rPr>
            </a:br>
            <a:r>
              <a:rPr lang="en-GB" sz="1467" b="0" i="0" noProof="0" dirty="0">
                <a:solidFill>
                  <a:schemeClr val="bg1"/>
                </a:solidFill>
                <a:effectLst/>
                <a:latin typeface="UniCredit (Body)"/>
              </a:rPr>
              <a:t>Communities</a:t>
            </a:r>
            <a:br>
              <a:rPr lang="en-GB" sz="1467" b="0" i="0" noProof="0" dirty="0">
                <a:solidFill>
                  <a:schemeClr val="bg1"/>
                </a:solidFill>
                <a:effectLst/>
                <a:latin typeface="UniCredit (Body)"/>
              </a:rPr>
            </a:br>
            <a:r>
              <a:rPr lang="en-GB" sz="1467" b="0" i="0" noProof="0" dirty="0">
                <a:solidFill>
                  <a:schemeClr val="bg1"/>
                </a:solidFill>
                <a:effectLst/>
                <a:latin typeface="UniCredit (Body)"/>
              </a:rPr>
              <a:t>to Progress.</a:t>
            </a:r>
          </a:p>
        </p:txBody>
      </p:sp>
      <p:cxnSp>
        <p:nvCxnSpPr>
          <p:cNvPr id="6" name="Connettore 1 5">
            <a:extLst>
              <a:ext uri="{FF2B5EF4-FFF2-40B4-BE49-F238E27FC236}">
                <a16:creationId xmlns:a16="http://schemas.microsoft.com/office/drawing/2014/main" id="{3B1D0D62-F069-F74C-820C-38F3BC54F9AB}"/>
              </a:ext>
            </a:extLst>
          </p:cNvPr>
          <p:cNvCxnSpPr/>
          <p:nvPr/>
        </p:nvCxnSpPr>
        <p:spPr>
          <a:xfrm>
            <a:off x="9753600" y="6117167"/>
            <a:ext cx="0" cy="5584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lur&#10;&#10;Description automatically generated">
            <a:extLst>
              <a:ext uri="{FF2B5EF4-FFF2-40B4-BE49-F238E27FC236}">
                <a16:creationId xmlns:a16="http://schemas.microsoft.com/office/drawing/2014/main" id="{49300794-EE81-4515-A590-F25957369F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Картина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10995" y="6099751"/>
            <a:ext cx="4446572" cy="582012"/>
          </a:xfrm>
          <a:prstGeom prst="rect">
            <a:avLst/>
          </a:prstGeom>
        </p:spPr>
      </p:pic>
    </p:spTree>
    <p:extLst>
      <p:ext uri="{BB962C8B-B14F-4D97-AF65-F5344CB8AC3E}">
        <p14:creationId xmlns:p14="http://schemas.microsoft.com/office/powerpoint/2010/main" val="489536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1">
    <p:spTree>
      <p:nvGrpSpPr>
        <p:cNvPr id="1" name=""/>
        <p:cNvGrpSpPr/>
        <p:nvPr/>
      </p:nvGrpSpPr>
      <p:grpSpPr>
        <a:xfrm>
          <a:off x="0" y="0"/>
          <a:ext cx="0" cy="0"/>
          <a:chOff x="0" y="0"/>
          <a:chExt cx="0" cy="0"/>
        </a:xfrm>
      </p:grpSpPr>
      <p:pic>
        <p:nvPicPr>
          <p:cNvPr id="3" name="Picture 2" descr="A picture containing blur&#10;&#10;Description automatically generated">
            <a:extLst>
              <a:ext uri="{FF2B5EF4-FFF2-40B4-BE49-F238E27FC236}">
                <a16:creationId xmlns:a16="http://schemas.microsoft.com/office/drawing/2014/main" id="{9B8367DB-6AB7-B54B-A286-FBE86D7A4B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2478DC7A-5F05-4BFD-9E9D-1EC31634394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903501" y="6228073"/>
            <a:ext cx="1952497" cy="376193"/>
          </a:xfrm>
          <a:prstGeom prst="rect">
            <a:avLst/>
          </a:prstGeom>
        </p:spPr>
      </p:pic>
      <p:sp>
        <p:nvSpPr>
          <p:cNvPr id="4" name="LegalEntity"/>
          <p:cNvSpPr>
            <a:spLocks noGrp="1"/>
          </p:cNvSpPr>
          <p:nvPr>
            <p:ph type="body" sz="quarter" idx="13" hasCustomPrompt="1"/>
          </p:nvPr>
        </p:nvSpPr>
        <p:spPr>
          <a:xfrm>
            <a:off x="336000" y="6332201"/>
            <a:ext cx="3840000" cy="278400"/>
          </a:xfrm>
          <a:prstGeom prst="rect">
            <a:avLst/>
          </a:prstGeom>
        </p:spPr>
        <p:txBody>
          <a:bodyPr vert="horz" lIns="0" tIns="0" rIns="0" bIns="0" rtlCol="0" anchor="b">
            <a:normAutofit/>
          </a:bodyPr>
          <a:lstStyle>
            <a:lvl1pPr>
              <a:defRPr lang="en-GB" sz="1067" b="0" noProof="0" dirty="0">
                <a:solidFill>
                  <a:schemeClr val="bg1"/>
                </a:solidFill>
              </a:defRPr>
            </a:lvl1pPr>
          </a:lstStyle>
          <a:p>
            <a:pPr marL="0" lvl="0" indent="0">
              <a:buNone/>
            </a:pPr>
            <a:r>
              <a:rPr lang="en-GB" noProof="0"/>
              <a:t>[Insert legal entity - classification level]</a:t>
            </a:r>
          </a:p>
        </p:txBody>
      </p:sp>
      <p:sp>
        <p:nvSpPr>
          <p:cNvPr id="10" name="CityDate"/>
          <p:cNvSpPr>
            <a:spLocks noGrp="1"/>
          </p:cNvSpPr>
          <p:nvPr>
            <p:ph type="body" sz="quarter" idx="18" hasCustomPrompt="1"/>
          </p:nvPr>
        </p:nvSpPr>
        <p:spPr>
          <a:xfrm>
            <a:off x="336000" y="5393879"/>
            <a:ext cx="6720000" cy="278400"/>
          </a:xfrm>
        </p:spPr>
        <p:txBody>
          <a:bodyPr lIns="0" anchor="b">
            <a:noAutofit/>
          </a:bodyPr>
          <a:lstStyle>
            <a:lvl1pPr marL="0" indent="0" fontAlgn="auto">
              <a:spcBef>
                <a:spcPts val="0"/>
              </a:spcBef>
              <a:spcAft>
                <a:spcPts val="0"/>
              </a:spcAft>
              <a:buNone/>
              <a:defRPr sz="1867" b="0">
                <a:solidFill>
                  <a:schemeClr val="bg1"/>
                </a:solidFill>
                <a:latin typeface="UniCredit (Body)"/>
              </a:defRPr>
            </a:lvl1pPr>
          </a:lstStyle>
          <a:p>
            <a:pPr fontAlgn="auto">
              <a:spcBef>
                <a:spcPts val="0"/>
              </a:spcBef>
              <a:spcAft>
                <a:spcPts val="0"/>
              </a:spcAft>
            </a:pPr>
            <a:r>
              <a:rPr lang="en-GB" noProof="0"/>
              <a:t>Insert city and date</a:t>
            </a:r>
          </a:p>
        </p:txBody>
      </p:sp>
      <p:sp>
        <p:nvSpPr>
          <p:cNvPr id="9" name="NameFunction"/>
          <p:cNvSpPr>
            <a:spLocks noGrp="1"/>
          </p:cNvSpPr>
          <p:nvPr>
            <p:ph type="body" sz="quarter" idx="17" hasCustomPrompt="1"/>
          </p:nvPr>
        </p:nvSpPr>
        <p:spPr>
          <a:xfrm>
            <a:off x="336000" y="5082764"/>
            <a:ext cx="6720000" cy="278400"/>
          </a:xfrm>
        </p:spPr>
        <p:txBody>
          <a:bodyPr lIns="0">
            <a:noAutofit/>
          </a:bodyPr>
          <a:lstStyle>
            <a:lvl1pPr marL="0" indent="0">
              <a:spcBef>
                <a:spcPts val="0"/>
              </a:spcBef>
              <a:buNone/>
              <a:defRPr sz="1867" b="1">
                <a:solidFill>
                  <a:schemeClr val="bg1"/>
                </a:solidFill>
                <a:latin typeface="UniCredit (Body)"/>
              </a:defRPr>
            </a:lvl1pPr>
            <a:lvl2pPr marL="609569" indent="0">
              <a:buNone/>
              <a:defRPr sz="1600" b="1">
                <a:latin typeface="UniCredit" panose="02000506040000020004" pitchFamily="2" charset="0"/>
              </a:defRPr>
            </a:lvl2pPr>
            <a:lvl3pPr marL="1219139" indent="0">
              <a:buNone/>
              <a:defRPr sz="1600" b="1">
                <a:latin typeface="UniCredit" panose="02000506040000020004" pitchFamily="2" charset="0"/>
              </a:defRPr>
            </a:lvl3pPr>
            <a:lvl4pPr marL="1828709" indent="0">
              <a:buNone/>
              <a:defRPr sz="1600" b="1">
                <a:latin typeface="UniCredit" panose="02000506040000020004" pitchFamily="2" charset="0"/>
              </a:defRPr>
            </a:lvl4pPr>
            <a:lvl5pPr marL="2438279" indent="0">
              <a:buNone/>
              <a:defRPr sz="1600" b="1">
                <a:latin typeface="UniCredit" panose="02000506040000020004" pitchFamily="2" charset="0"/>
              </a:defRPr>
            </a:lvl5pPr>
          </a:lstStyle>
          <a:p>
            <a:pPr>
              <a:defRPr/>
            </a:pPr>
            <a:r>
              <a:rPr lang="en-GB" noProof="0"/>
              <a:t>Insert name and function</a:t>
            </a:r>
          </a:p>
        </p:txBody>
      </p:sp>
      <p:sp>
        <p:nvSpPr>
          <p:cNvPr id="24" name="Subtitle"/>
          <p:cNvSpPr>
            <a:spLocks noGrp="1"/>
          </p:cNvSpPr>
          <p:nvPr>
            <p:ph type="body" sz="quarter" idx="12" hasCustomPrompt="1"/>
          </p:nvPr>
        </p:nvSpPr>
        <p:spPr>
          <a:xfrm>
            <a:off x="336001" y="3176151"/>
            <a:ext cx="7061087" cy="480000"/>
          </a:xfrm>
          <a:prstGeom prst="rect">
            <a:avLst/>
          </a:prstGeom>
        </p:spPr>
        <p:txBody>
          <a:bodyPr lIns="0" tIns="0" rIns="0" bIns="0" anchor="b" anchorCtr="0">
            <a:normAutofit/>
          </a:bodyPr>
          <a:lstStyle>
            <a:lvl1pPr marL="0" indent="0">
              <a:lnSpc>
                <a:spcPts val="3467"/>
              </a:lnSpc>
              <a:spcBef>
                <a:spcPts val="0"/>
              </a:spcBef>
              <a:buNone/>
              <a:defRPr sz="3200">
                <a:solidFill>
                  <a:schemeClr val="bg1"/>
                </a:solidFill>
              </a:defRPr>
            </a:lvl1pPr>
          </a:lstStyle>
          <a:p>
            <a:pPr lvl="0"/>
            <a:r>
              <a:rPr lang="en-GB" noProof="0"/>
              <a:t>Insert subtitle</a:t>
            </a:r>
          </a:p>
        </p:txBody>
      </p:sp>
      <p:sp>
        <p:nvSpPr>
          <p:cNvPr id="21" name="Title"/>
          <p:cNvSpPr>
            <a:spLocks noGrp="1"/>
          </p:cNvSpPr>
          <p:nvPr>
            <p:ph type="title" hasCustomPrompt="1"/>
          </p:nvPr>
        </p:nvSpPr>
        <p:spPr>
          <a:xfrm>
            <a:off x="336001" y="2620185"/>
            <a:ext cx="7061087" cy="54391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nSpc>
                <a:spcPts val="4533"/>
              </a:lnSpc>
              <a:defRPr lang="en-GB" sz="7200" noProof="0" dirty="0">
                <a:solidFill>
                  <a:schemeClr val="bg1"/>
                </a:solidFill>
                <a:latin typeface="UniCredit (Body)"/>
                <a:cs typeface="Arial" panose="020B0604020202020204" pitchFamily="34" charset="0"/>
              </a:defRPr>
            </a:lvl1pPr>
          </a:lstStyle>
          <a:p>
            <a:pPr lvl="0" defTabSz="966692"/>
            <a:r>
              <a:rPr lang="en-GB" noProof="0"/>
              <a:t>Insert title</a:t>
            </a:r>
          </a:p>
        </p:txBody>
      </p:sp>
      <p:sp>
        <p:nvSpPr>
          <p:cNvPr id="20" name="CasellaDiTesto 13">
            <a:extLst>
              <a:ext uri="{FF2B5EF4-FFF2-40B4-BE49-F238E27FC236}">
                <a16:creationId xmlns:a16="http://schemas.microsoft.com/office/drawing/2014/main" id="{44E9D5DB-923E-BD43-98AC-2E3A89EE6822}"/>
              </a:ext>
            </a:extLst>
          </p:cNvPr>
          <p:cNvSpPr txBox="1"/>
          <p:nvPr/>
        </p:nvSpPr>
        <p:spPr>
          <a:xfrm>
            <a:off x="8631341" y="6014521"/>
            <a:ext cx="1052304" cy="736960"/>
          </a:xfrm>
          <a:prstGeom prst="rect">
            <a:avLst/>
          </a:prstGeom>
          <a:noFill/>
          <a:ln>
            <a:noFill/>
          </a:ln>
        </p:spPr>
        <p:txBody>
          <a:bodyPr wrap="square" lIns="0" tIns="0" rIns="0" bIns="14400" rtlCol="0" anchor="ctr">
            <a:noAutofit/>
          </a:bodyPr>
          <a:lstStyle/>
          <a:p>
            <a:pPr>
              <a:lnSpc>
                <a:spcPct val="90000"/>
              </a:lnSpc>
            </a:pPr>
            <a:r>
              <a:rPr lang="en-GB" sz="1467" b="0" i="0" noProof="0" dirty="0">
                <a:solidFill>
                  <a:schemeClr val="bg1"/>
                </a:solidFill>
                <a:effectLst/>
                <a:latin typeface="UniCredit (Body)"/>
              </a:rPr>
              <a:t>Empowering</a:t>
            </a:r>
            <a:br>
              <a:rPr lang="en-GB" sz="1467" b="0" i="0" noProof="0" dirty="0">
                <a:solidFill>
                  <a:schemeClr val="bg1"/>
                </a:solidFill>
                <a:effectLst/>
                <a:latin typeface="UniCredit (Body)"/>
              </a:rPr>
            </a:br>
            <a:r>
              <a:rPr lang="en-GB" sz="1467" b="0" i="0" noProof="0" dirty="0">
                <a:solidFill>
                  <a:schemeClr val="bg1"/>
                </a:solidFill>
                <a:effectLst/>
                <a:latin typeface="UniCredit (Body)"/>
              </a:rPr>
              <a:t>Communities</a:t>
            </a:r>
            <a:br>
              <a:rPr lang="en-GB" sz="1467" b="0" i="0" noProof="0" dirty="0">
                <a:solidFill>
                  <a:schemeClr val="bg1"/>
                </a:solidFill>
                <a:effectLst/>
                <a:latin typeface="UniCredit (Body)"/>
              </a:rPr>
            </a:br>
            <a:r>
              <a:rPr lang="en-GB" sz="1467" b="0" i="0" noProof="0" dirty="0">
                <a:solidFill>
                  <a:schemeClr val="bg1"/>
                </a:solidFill>
                <a:effectLst/>
                <a:latin typeface="UniCredit (Body)"/>
              </a:rPr>
              <a:t>to Progress.</a:t>
            </a:r>
          </a:p>
        </p:txBody>
      </p:sp>
      <p:cxnSp>
        <p:nvCxnSpPr>
          <p:cNvPr id="6" name="Connettore 1 5">
            <a:extLst>
              <a:ext uri="{FF2B5EF4-FFF2-40B4-BE49-F238E27FC236}">
                <a16:creationId xmlns:a16="http://schemas.microsoft.com/office/drawing/2014/main" id="{3B1D0D62-F069-F74C-820C-38F3BC54F9AB}"/>
              </a:ext>
            </a:extLst>
          </p:cNvPr>
          <p:cNvCxnSpPr/>
          <p:nvPr/>
        </p:nvCxnSpPr>
        <p:spPr>
          <a:xfrm>
            <a:off x="9753600" y="6117167"/>
            <a:ext cx="0" cy="5584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blur&#10;&#10;Description automatically generated">
            <a:extLst>
              <a:ext uri="{FF2B5EF4-FFF2-40B4-BE49-F238E27FC236}">
                <a16:creationId xmlns:a16="http://schemas.microsoft.com/office/drawing/2014/main" id="{49300794-EE81-4515-A590-F25957369F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Картина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10995" y="6099751"/>
            <a:ext cx="4446572" cy="582012"/>
          </a:xfrm>
          <a:prstGeom prst="rect">
            <a:avLst/>
          </a:prstGeom>
        </p:spPr>
      </p:pic>
    </p:spTree>
    <p:extLst>
      <p:ext uri="{BB962C8B-B14F-4D97-AF65-F5344CB8AC3E}">
        <p14:creationId xmlns:p14="http://schemas.microsoft.com/office/powerpoint/2010/main" val="165161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2">
    <p:spTree>
      <p:nvGrpSpPr>
        <p:cNvPr id="1" name=""/>
        <p:cNvGrpSpPr/>
        <p:nvPr/>
      </p:nvGrpSpPr>
      <p:grpSpPr>
        <a:xfrm>
          <a:off x="0" y="0"/>
          <a:ext cx="0" cy="0"/>
          <a:chOff x="0" y="0"/>
          <a:chExt cx="0" cy="0"/>
        </a:xfrm>
      </p:grpSpPr>
      <p:pic>
        <p:nvPicPr>
          <p:cNvPr id="19" name="Picture 18" descr="A picture containing blur&#10;&#10;Description automatically generated">
            <a:extLst>
              <a:ext uri="{FF2B5EF4-FFF2-40B4-BE49-F238E27FC236}">
                <a16:creationId xmlns:a16="http://schemas.microsoft.com/office/drawing/2014/main" id="{9ABE691E-4DCF-4E07-906C-4A224717D7F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835200"/>
            <a:ext cx="12192000" cy="3022800"/>
          </a:xfrm>
          <a:prstGeom prst="rect">
            <a:avLst/>
          </a:prstGeom>
        </p:spPr>
      </p:pic>
      <p:sp>
        <p:nvSpPr>
          <p:cNvPr id="4" name="LegalEntity"/>
          <p:cNvSpPr>
            <a:spLocks noGrp="1"/>
          </p:cNvSpPr>
          <p:nvPr>
            <p:ph type="body" sz="quarter" idx="13" hasCustomPrompt="1"/>
          </p:nvPr>
        </p:nvSpPr>
        <p:spPr>
          <a:xfrm>
            <a:off x="336000" y="6332201"/>
            <a:ext cx="3840000" cy="278400"/>
          </a:xfrm>
          <a:prstGeom prst="rect">
            <a:avLst/>
          </a:prstGeom>
        </p:spPr>
        <p:txBody>
          <a:bodyPr vert="horz" lIns="0" tIns="0" rIns="0" bIns="0" rtlCol="0" anchor="b">
            <a:normAutofit/>
          </a:bodyPr>
          <a:lstStyle>
            <a:lvl1pPr>
              <a:defRPr lang="en-GB" sz="1067" b="0" noProof="0" dirty="0">
                <a:solidFill>
                  <a:schemeClr val="bg1"/>
                </a:solidFill>
                <a:latin typeface="+mj-lt"/>
              </a:defRPr>
            </a:lvl1pPr>
          </a:lstStyle>
          <a:p>
            <a:pPr marL="0" lvl="0" indent="0">
              <a:buNone/>
            </a:pPr>
            <a:r>
              <a:rPr lang="en-GB" noProof="0" dirty="0"/>
              <a:t>[Insert legal entity - classification level]</a:t>
            </a:r>
          </a:p>
        </p:txBody>
      </p:sp>
      <p:sp>
        <p:nvSpPr>
          <p:cNvPr id="10" name="CityDate"/>
          <p:cNvSpPr>
            <a:spLocks noGrp="1"/>
          </p:cNvSpPr>
          <p:nvPr>
            <p:ph type="body" sz="quarter" idx="18" hasCustomPrompt="1"/>
          </p:nvPr>
        </p:nvSpPr>
        <p:spPr>
          <a:xfrm>
            <a:off x="336000" y="4566912"/>
            <a:ext cx="6720000" cy="278400"/>
          </a:xfrm>
        </p:spPr>
        <p:txBody>
          <a:bodyPr lIns="0" anchor="b">
            <a:noAutofit/>
          </a:bodyPr>
          <a:lstStyle>
            <a:lvl1pPr marL="0" indent="0" fontAlgn="auto">
              <a:spcBef>
                <a:spcPts val="0"/>
              </a:spcBef>
              <a:spcAft>
                <a:spcPts val="0"/>
              </a:spcAft>
              <a:buNone/>
              <a:defRPr sz="1867" b="0">
                <a:solidFill>
                  <a:schemeClr val="bg1"/>
                </a:solidFill>
                <a:latin typeface="+mj-lt"/>
              </a:defRPr>
            </a:lvl1pPr>
          </a:lstStyle>
          <a:p>
            <a:pPr fontAlgn="auto">
              <a:spcBef>
                <a:spcPts val="0"/>
              </a:spcBef>
              <a:spcAft>
                <a:spcPts val="0"/>
              </a:spcAft>
            </a:pPr>
            <a:r>
              <a:rPr lang="en-GB" noProof="0" dirty="0"/>
              <a:t>Insert city and date</a:t>
            </a:r>
          </a:p>
        </p:txBody>
      </p:sp>
      <p:sp>
        <p:nvSpPr>
          <p:cNvPr id="9" name="NameFunction"/>
          <p:cNvSpPr>
            <a:spLocks noGrp="1"/>
          </p:cNvSpPr>
          <p:nvPr>
            <p:ph type="body" sz="quarter" idx="17" hasCustomPrompt="1"/>
          </p:nvPr>
        </p:nvSpPr>
        <p:spPr>
          <a:xfrm>
            <a:off x="336000" y="4255797"/>
            <a:ext cx="6720000" cy="278400"/>
          </a:xfrm>
        </p:spPr>
        <p:txBody>
          <a:bodyPr lIns="0">
            <a:noAutofit/>
          </a:bodyPr>
          <a:lstStyle>
            <a:lvl1pPr marL="0" indent="0">
              <a:spcBef>
                <a:spcPts val="0"/>
              </a:spcBef>
              <a:buNone/>
              <a:defRPr sz="1867" b="1">
                <a:solidFill>
                  <a:schemeClr val="bg1"/>
                </a:solidFill>
                <a:latin typeface="+mj-lt"/>
              </a:defRPr>
            </a:lvl1pPr>
            <a:lvl2pPr marL="609569" indent="0">
              <a:buNone/>
              <a:defRPr sz="1600" b="1">
                <a:latin typeface="UniCredit" panose="02000506040000020004" pitchFamily="2" charset="0"/>
              </a:defRPr>
            </a:lvl2pPr>
            <a:lvl3pPr marL="1219139" indent="0">
              <a:buNone/>
              <a:defRPr sz="1600" b="1">
                <a:latin typeface="UniCredit" panose="02000506040000020004" pitchFamily="2" charset="0"/>
              </a:defRPr>
            </a:lvl3pPr>
            <a:lvl4pPr marL="1828709" indent="0">
              <a:buNone/>
              <a:defRPr sz="1600" b="1">
                <a:latin typeface="UniCredit" panose="02000506040000020004" pitchFamily="2" charset="0"/>
              </a:defRPr>
            </a:lvl4pPr>
            <a:lvl5pPr marL="2438279" indent="0">
              <a:buNone/>
              <a:defRPr sz="1600" b="1">
                <a:latin typeface="UniCredit" panose="02000506040000020004" pitchFamily="2" charset="0"/>
              </a:defRPr>
            </a:lvl5pPr>
          </a:lstStyle>
          <a:p>
            <a:pPr>
              <a:defRPr/>
            </a:pPr>
            <a:r>
              <a:rPr lang="en-GB" noProof="0" dirty="0"/>
              <a:t>Insert name and function</a:t>
            </a:r>
          </a:p>
        </p:txBody>
      </p:sp>
      <p:sp>
        <p:nvSpPr>
          <p:cNvPr id="24" name="Subtitle"/>
          <p:cNvSpPr>
            <a:spLocks noGrp="1"/>
          </p:cNvSpPr>
          <p:nvPr>
            <p:ph type="body" sz="quarter" idx="12" hasCustomPrompt="1"/>
          </p:nvPr>
        </p:nvSpPr>
        <p:spPr>
          <a:xfrm>
            <a:off x="336000" y="2650356"/>
            <a:ext cx="11049600" cy="480000"/>
          </a:xfrm>
          <a:prstGeom prst="rect">
            <a:avLst/>
          </a:prstGeom>
        </p:spPr>
        <p:txBody>
          <a:bodyPr lIns="0" tIns="0" rIns="0" bIns="0" anchor="b" anchorCtr="0">
            <a:normAutofit/>
          </a:bodyPr>
          <a:lstStyle>
            <a:lvl1pPr marL="0" indent="0">
              <a:lnSpc>
                <a:spcPts val="3467"/>
              </a:lnSpc>
              <a:spcBef>
                <a:spcPts val="0"/>
              </a:spcBef>
              <a:buNone/>
              <a:defRPr sz="3200">
                <a:solidFill>
                  <a:schemeClr val="tx1"/>
                </a:solidFill>
                <a:latin typeface="+mj-lt"/>
              </a:defRPr>
            </a:lvl1pPr>
          </a:lstStyle>
          <a:p>
            <a:pPr lvl="0"/>
            <a:r>
              <a:rPr lang="en-GB" noProof="0" dirty="0"/>
              <a:t>Insert subtitle</a:t>
            </a:r>
          </a:p>
        </p:txBody>
      </p:sp>
      <p:sp>
        <p:nvSpPr>
          <p:cNvPr id="21" name="Title"/>
          <p:cNvSpPr>
            <a:spLocks noGrp="1"/>
          </p:cNvSpPr>
          <p:nvPr>
            <p:ph type="title" hasCustomPrompt="1"/>
          </p:nvPr>
        </p:nvSpPr>
        <p:spPr>
          <a:xfrm>
            <a:off x="336000" y="1411817"/>
            <a:ext cx="11049600" cy="1205824"/>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nSpc>
                <a:spcPts val="4533"/>
              </a:lnSpc>
              <a:defRPr lang="en-GB" sz="7200" noProof="0" dirty="0">
                <a:solidFill>
                  <a:schemeClr val="tx1"/>
                </a:solidFill>
                <a:latin typeface="+mj-lt"/>
                <a:cs typeface="Arial" panose="020B0604020202020204" pitchFamily="34" charset="0"/>
              </a:defRPr>
            </a:lvl1pPr>
          </a:lstStyle>
          <a:p>
            <a:pPr lvl="0" defTabSz="966692"/>
            <a:r>
              <a:rPr lang="en-GB" noProof="0" dirty="0"/>
              <a:t>Insert title</a:t>
            </a:r>
          </a:p>
        </p:txBody>
      </p:sp>
      <p:pic>
        <p:nvPicPr>
          <p:cNvPr id="12" name="Картина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0995" y="6099751"/>
            <a:ext cx="4446572" cy="582012"/>
          </a:xfrm>
          <a:prstGeom prst="rect">
            <a:avLst/>
          </a:prstGeom>
        </p:spPr>
      </p:pic>
    </p:spTree>
    <p:extLst>
      <p:ext uri="{BB962C8B-B14F-4D97-AF65-F5344CB8AC3E}">
        <p14:creationId xmlns:p14="http://schemas.microsoft.com/office/powerpoint/2010/main" val="1230420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over 2">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974CDAF-B10C-458D-ACE1-21ADE7545D3C}"/>
              </a:ext>
            </a:extLst>
          </p:cNvPr>
          <p:cNvPicPr>
            <a:picLocks noChangeAspect="1"/>
          </p:cNvPicPr>
          <p:nvPr userDrawn="1"/>
        </p:nvPicPr>
        <p:blipFill>
          <a:blip r:embed="rId2"/>
          <a:stretch>
            <a:fillRect/>
          </a:stretch>
        </p:blipFill>
        <p:spPr>
          <a:xfrm>
            <a:off x="0" y="0"/>
            <a:ext cx="12192000" cy="4470400"/>
          </a:xfrm>
          <a:prstGeom prst="rect">
            <a:avLst/>
          </a:prstGeom>
        </p:spPr>
      </p:pic>
      <p:sp>
        <p:nvSpPr>
          <p:cNvPr id="37" name="Rettangolo 15">
            <a:extLst>
              <a:ext uri="{FF2B5EF4-FFF2-40B4-BE49-F238E27FC236}">
                <a16:creationId xmlns:a16="http://schemas.microsoft.com/office/drawing/2014/main" id="{73B0906B-458F-4F1A-A517-D306B421F1EF}"/>
              </a:ext>
            </a:extLst>
          </p:cNvPr>
          <p:cNvSpPr/>
          <p:nvPr userDrawn="1"/>
        </p:nvSpPr>
        <p:spPr>
          <a:xfrm rot="5400000">
            <a:off x="3883608" y="-3878650"/>
            <a:ext cx="4429744" cy="12187044"/>
          </a:xfrm>
          <a:prstGeom prst="rect">
            <a:avLst/>
          </a:prstGeom>
          <a:gradFill flip="none" rotWithShape="1">
            <a:gsLst>
              <a:gs pos="51000">
                <a:schemeClr val="tx1">
                  <a:alpha val="29000"/>
                </a:schemeClr>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a:p>
        </p:txBody>
      </p:sp>
      <p:sp>
        <p:nvSpPr>
          <p:cNvPr id="19" name="BlueGradient">
            <a:extLst>
              <a:ext uri="{FF2B5EF4-FFF2-40B4-BE49-F238E27FC236}">
                <a16:creationId xmlns:a16="http://schemas.microsoft.com/office/drawing/2014/main" id="{7DF89EE3-FFD9-4220-9FCD-605015992837}"/>
              </a:ext>
            </a:extLst>
          </p:cNvPr>
          <p:cNvSpPr/>
          <p:nvPr userDrawn="1"/>
        </p:nvSpPr>
        <p:spPr bwMode="gray">
          <a:xfrm rot="5400000" flipH="1" flipV="1">
            <a:off x="5940840" y="-1511102"/>
            <a:ext cx="310317" cy="12192003"/>
          </a:xfrm>
          <a:prstGeom prst="rect">
            <a:avLst/>
          </a:prstGeom>
          <a:gradFill flip="none" rotWithShape="1">
            <a:gsLst>
              <a:gs pos="11000">
                <a:srgbClr val="E61903"/>
              </a:gs>
              <a:gs pos="100000">
                <a:srgbClr val="4D00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 noProof="1">
              <a:noFill/>
              <a:latin typeface="UniCredit" panose="02000506040000020004" pitchFamily="2" charset="0"/>
              <a:cs typeface="Arial" panose="020B0604020202020204" pitchFamily="34" charset="0"/>
            </a:endParaRPr>
          </a:p>
        </p:txBody>
      </p:sp>
      <p:pic>
        <p:nvPicPr>
          <p:cNvPr id="7" name="Картина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1401" y="6099751"/>
            <a:ext cx="4466167" cy="584576"/>
          </a:xfrm>
          <a:prstGeom prst="rect">
            <a:avLst/>
          </a:prstGeom>
        </p:spPr>
      </p:pic>
    </p:spTree>
    <p:extLst>
      <p:ext uri="{BB962C8B-B14F-4D97-AF65-F5344CB8AC3E}">
        <p14:creationId xmlns:p14="http://schemas.microsoft.com/office/powerpoint/2010/main" val="3136099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Cover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E8289F-324B-4E58-B97F-7EA118C8BEB4}"/>
              </a:ext>
            </a:extLst>
          </p:cNvPr>
          <p:cNvPicPr>
            <a:picLocks noChangeAspect="1"/>
          </p:cNvPicPr>
          <p:nvPr userDrawn="1"/>
        </p:nvPicPr>
        <p:blipFill rotWithShape="1">
          <a:blip r:embed="rId2"/>
          <a:srcRect r="294"/>
          <a:stretch/>
        </p:blipFill>
        <p:spPr>
          <a:xfrm>
            <a:off x="-5" y="-1"/>
            <a:ext cx="12192005" cy="4429741"/>
          </a:xfrm>
          <a:prstGeom prst="rect">
            <a:avLst/>
          </a:prstGeom>
        </p:spPr>
      </p:pic>
      <p:sp>
        <p:nvSpPr>
          <p:cNvPr id="10" name="Rettangolo 15">
            <a:extLst>
              <a:ext uri="{FF2B5EF4-FFF2-40B4-BE49-F238E27FC236}">
                <a16:creationId xmlns:a16="http://schemas.microsoft.com/office/drawing/2014/main" id="{D6388CF0-1E09-42B3-81D5-F06687A9BD49}"/>
              </a:ext>
            </a:extLst>
          </p:cNvPr>
          <p:cNvSpPr/>
          <p:nvPr userDrawn="1"/>
        </p:nvSpPr>
        <p:spPr>
          <a:xfrm rot="5400000">
            <a:off x="3883608" y="-3878650"/>
            <a:ext cx="4429744" cy="12187044"/>
          </a:xfrm>
          <a:prstGeom prst="rect">
            <a:avLst/>
          </a:prstGeom>
          <a:gradFill flip="none" rotWithShape="1">
            <a:gsLst>
              <a:gs pos="51000">
                <a:schemeClr val="tx1">
                  <a:alpha val="29000"/>
                </a:schemeClr>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a:p>
        </p:txBody>
      </p:sp>
      <p:sp>
        <p:nvSpPr>
          <p:cNvPr id="19" name="BlueGradient">
            <a:extLst>
              <a:ext uri="{FF2B5EF4-FFF2-40B4-BE49-F238E27FC236}">
                <a16:creationId xmlns:a16="http://schemas.microsoft.com/office/drawing/2014/main" id="{7DF89EE3-FFD9-4220-9FCD-605015992837}"/>
              </a:ext>
            </a:extLst>
          </p:cNvPr>
          <p:cNvSpPr/>
          <p:nvPr userDrawn="1"/>
        </p:nvSpPr>
        <p:spPr bwMode="gray">
          <a:xfrm rot="5400000" flipH="1" flipV="1">
            <a:off x="5940840" y="-1511102"/>
            <a:ext cx="310317" cy="12192003"/>
          </a:xfrm>
          <a:prstGeom prst="rect">
            <a:avLst/>
          </a:prstGeom>
          <a:gradFill flip="none" rotWithShape="1">
            <a:gsLst>
              <a:gs pos="11000">
                <a:srgbClr val="E61903"/>
              </a:gs>
              <a:gs pos="100000">
                <a:srgbClr val="4D00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 noProof="1">
              <a:noFill/>
              <a:latin typeface="UniCredit" panose="02000506040000020004" pitchFamily="2" charset="0"/>
              <a:cs typeface="Arial" panose="020B0604020202020204" pitchFamily="34" charset="0"/>
            </a:endParaRPr>
          </a:p>
        </p:txBody>
      </p:sp>
      <p:pic>
        <p:nvPicPr>
          <p:cNvPr id="7" name="Картина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1401" y="6099751"/>
            <a:ext cx="4466167" cy="584576"/>
          </a:xfrm>
          <a:prstGeom prst="rect">
            <a:avLst/>
          </a:prstGeom>
        </p:spPr>
      </p:pic>
    </p:spTree>
    <p:extLst>
      <p:ext uri="{BB962C8B-B14F-4D97-AF65-F5344CB8AC3E}">
        <p14:creationId xmlns:p14="http://schemas.microsoft.com/office/powerpoint/2010/main" val="4284587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v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3B3892-63E3-405B-8192-143EE779DC9A}"/>
              </a:ext>
            </a:extLst>
          </p:cNvPr>
          <p:cNvPicPr>
            <a:picLocks noChangeAspect="1"/>
          </p:cNvPicPr>
          <p:nvPr userDrawn="1"/>
        </p:nvPicPr>
        <p:blipFill>
          <a:blip r:embed="rId2"/>
          <a:stretch>
            <a:fillRect/>
          </a:stretch>
        </p:blipFill>
        <p:spPr>
          <a:xfrm>
            <a:off x="-1" y="-1"/>
            <a:ext cx="12192000" cy="4429741"/>
          </a:xfrm>
          <a:prstGeom prst="rect">
            <a:avLst/>
          </a:prstGeom>
        </p:spPr>
      </p:pic>
      <p:sp>
        <p:nvSpPr>
          <p:cNvPr id="10" name="Rettangolo 15">
            <a:extLst>
              <a:ext uri="{FF2B5EF4-FFF2-40B4-BE49-F238E27FC236}">
                <a16:creationId xmlns:a16="http://schemas.microsoft.com/office/drawing/2014/main" id="{1C355363-5863-4421-900B-032D49EF9648}"/>
              </a:ext>
            </a:extLst>
          </p:cNvPr>
          <p:cNvSpPr/>
          <p:nvPr userDrawn="1"/>
        </p:nvSpPr>
        <p:spPr>
          <a:xfrm rot="5400000">
            <a:off x="3883608" y="-3878650"/>
            <a:ext cx="4429744" cy="12187044"/>
          </a:xfrm>
          <a:prstGeom prst="rect">
            <a:avLst/>
          </a:prstGeom>
          <a:gradFill flip="none" rotWithShape="1">
            <a:gsLst>
              <a:gs pos="51000">
                <a:schemeClr val="tx1">
                  <a:alpha val="29000"/>
                </a:schemeClr>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400"/>
          </a:p>
        </p:txBody>
      </p:sp>
      <p:sp>
        <p:nvSpPr>
          <p:cNvPr id="19" name="BlueGradient">
            <a:extLst>
              <a:ext uri="{FF2B5EF4-FFF2-40B4-BE49-F238E27FC236}">
                <a16:creationId xmlns:a16="http://schemas.microsoft.com/office/drawing/2014/main" id="{7DF89EE3-FFD9-4220-9FCD-605015992837}"/>
              </a:ext>
            </a:extLst>
          </p:cNvPr>
          <p:cNvSpPr/>
          <p:nvPr userDrawn="1"/>
        </p:nvSpPr>
        <p:spPr bwMode="gray">
          <a:xfrm rot="5400000" flipH="1" flipV="1">
            <a:off x="5940840" y="-1511102"/>
            <a:ext cx="310317" cy="12192003"/>
          </a:xfrm>
          <a:prstGeom prst="rect">
            <a:avLst/>
          </a:prstGeom>
          <a:gradFill flip="none" rotWithShape="1">
            <a:gsLst>
              <a:gs pos="11000">
                <a:srgbClr val="E61903"/>
              </a:gs>
              <a:gs pos="100000">
                <a:srgbClr val="4D00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 noProof="1">
              <a:noFill/>
              <a:latin typeface="UniCredit" panose="02000506040000020004" pitchFamily="2" charset="0"/>
              <a:cs typeface="Arial" panose="020B0604020202020204" pitchFamily="34" charset="0"/>
            </a:endParaRPr>
          </a:p>
        </p:txBody>
      </p:sp>
      <p:pic>
        <p:nvPicPr>
          <p:cNvPr id="7" name="Картина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1401" y="6099751"/>
            <a:ext cx="4466167" cy="584576"/>
          </a:xfrm>
          <a:prstGeom prst="rect">
            <a:avLst/>
          </a:prstGeom>
        </p:spPr>
      </p:pic>
    </p:spTree>
    <p:extLst>
      <p:ext uri="{BB962C8B-B14F-4D97-AF65-F5344CB8AC3E}">
        <p14:creationId xmlns:p14="http://schemas.microsoft.com/office/powerpoint/2010/main" val="2163251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6B0EC1-9B26-6B4C-81B3-FD1316B0ABF4}"/>
              </a:ext>
            </a:extLst>
          </p:cNvPr>
          <p:cNvSpPr/>
          <p:nvPr/>
        </p:nvSpPr>
        <p:spPr>
          <a:xfrm>
            <a:off x="0" y="0"/>
            <a:ext cx="121920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UniCredit (Body)"/>
            </a:endParaRPr>
          </a:p>
        </p:txBody>
      </p:sp>
      <p:pic>
        <p:nvPicPr>
          <p:cNvPr id="9" name="Picture 8" descr="A picture containing blur&#10;&#10;Description automatically generated">
            <a:extLst>
              <a:ext uri="{FF2B5EF4-FFF2-40B4-BE49-F238E27FC236}">
                <a16:creationId xmlns:a16="http://schemas.microsoft.com/office/drawing/2014/main" id="{AB579C74-B72B-8B4A-B9CA-D6BC5C1E833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3"/>
          <a:stretch/>
        </p:blipFill>
        <p:spPr>
          <a:xfrm>
            <a:off x="0" y="0"/>
            <a:ext cx="2917371" cy="6858000"/>
          </a:xfrm>
          <a:prstGeom prst="rect">
            <a:avLst/>
          </a:prstGeom>
        </p:spPr>
      </p:pic>
      <p:graphicFrame>
        <p:nvGraphicFramePr>
          <p:cNvPr id="6" name="Object 5" hidden="1">
            <a:extLst>
              <a:ext uri="{FF2B5EF4-FFF2-40B4-BE49-F238E27FC236}">
                <a16:creationId xmlns:a16="http://schemas.microsoft.com/office/drawing/2014/main" id="{C57B5B34-9F1A-4101-9D32-4DCCA7982EB2}"/>
              </a:ext>
            </a:extLst>
          </p:cNvPr>
          <p:cNvGraphicFramePr>
            <a:graphicFrameLocks noChangeAspect="1"/>
          </p:cNvGraphicFramePr>
          <p:nvPr>
            <p:custDataLst>
              <p:tags r:id="rId2"/>
            </p:custDataLs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140" name="think-cell Slide" r:id="rId6" imgW="338" imgH="344" progId="TCLayout.ActiveDocument.1">
                  <p:embed/>
                </p:oleObj>
              </mc:Choice>
              <mc:Fallback>
                <p:oleObj name="think-cell Slide" r:id="rId6" imgW="338" imgH="344" progId="TCLayout.ActiveDocument.1">
                  <p:embed/>
                  <p:pic>
                    <p:nvPicPr>
                      <p:cNvPr id="6" name="Object 5" hidden="1">
                        <a:extLst>
                          <a:ext uri="{FF2B5EF4-FFF2-40B4-BE49-F238E27FC236}">
                            <a16:creationId xmlns:a16="http://schemas.microsoft.com/office/drawing/2014/main" id="{C57B5B34-9F1A-4101-9D32-4DCCA7982EB2}"/>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F0FDBC0-7526-B140-AFB6-492AFBF9C815}"/>
              </a:ext>
            </a:extLst>
          </p:cNvPr>
          <p:cNvSpPr txBox="1"/>
          <p:nvPr/>
        </p:nvSpPr>
        <p:spPr>
          <a:xfrm>
            <a:off x="336000" y="772395"/>
            <a:ext cx="2239925" cy="738664"/>
          </a:xfrm>
          <a:prstGeom prst="rect">
            <a:avLst/>
          </a:prstGeom>
          <a:noFill/>
        </p:spPr>
        <p:txBody>
          <a:bodyPr wrap="square" lIns="0" tIns="0" rIns="0" bIns="0" rtlCol="0">
            <a:spAutoFit/>
          </a:bodyPr>
          <a:lstStyle/>
          <a:p>
            <a:pPr algn="l"/>
            <a:r>
              <a:rPr lang="en-GB" sz="4800" b="1" noProof="0">
                <a:solidFill>
                  <a:schemeClr val="bg1"/>
                </a:solidFill>
                <a:latin typeface="UniCredit (Body)"/>
              </a:rPr>
              <a:t>Agenda</a:t>
            </a:r>
          </a:p>
        </p:txBody>
      </p:sp>
      <p:sp>
        <p:nvSpPr>
          <p:cNvPr id="15" name="Text Placeholder 14">
            <a:extLst>
              <a:ext uri="{FF2B5EF4-FFF2-40B4-BE49-F238E27FC236}">
                <a16:creationId xmlns:a16="http://schemas.microsoft.com/office/drawing/2014/main" id="{81E0392B-1DBB-4A4C-895E-2394EE2A4028}"/>
              </a:ext>
            </a:extLst>
          </p:cNvPr>
          <p:cNvSpPr>
            <a:spLocks noGrp="1"/>
          </p:cNvSpPr>
          <p:nvPr>
            <p:ph type="body" sz="quarter" idx="10" hasCustomPrompt="1"/>
          </p:nvPr>
        </p:nvSpPr>
        <p:spPr>
          <a:xfrm>
            <a:off x="334434" y="2283453"/>
            <a:ext cx="2241551" cy="34971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&lt;Comment&gt;</a:t>
            </a:r>
          </a:p>
        </p:txBody>
      </p:sp>
      <p:sp>
        <p:nvSpPr>
          <p:cNvPr id="8" name="Rectangle 7">
            <a:extLst>
              <a:ext uri="{FF2B5EF4-FFF2-40B4-BE49-F238E27FC236}">
                <a16:creationId xmlns:a16="http://schemas.microsoft.com/office/drawing/2014/main" id="{95470B27-3057-4923-87E3-B6CDCB8D1BB2}"/>
              </a:ext>
            </a:extLst>
          </p:cNvPr>
          <p:cNvSpPr/>
          <p:nvPr userDrawn="1"/>
        </p:nvSpPr>
        <p:spPr>
          <a:xfrm>
            <a:off x="0" y="0"/>
            <a:ext cx="121920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UniCredit (Body)"/>
            </a:endParaRPr>
          </a:p>
        </p:txBody>
      </p:sp>
      <p:pic>
        <p:nvPicPr>
          <p:cNvPr id="10" name="Picture 9" descr="A picture containing blur&#10;&#10;Description automatically generated">
            <a:extLst>
              <a:ext uri="{FF2B5EF4-FFF2-40B4-BE49-F238E27FC236}">
                <a16:creationId xmlns:a16="http://schemas.microsoft.com/office/drawing/2014/main" id="{8720381D-1D27-4C8E-A325-1EA677E8A2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b="-3"/>
          <a:stretch/>
        </p:blipFill>
        <p:spPr>
          <a:xfrm>
            <a:off x="0" y="0"/>
            <a:ext cx="2917371" cy="6858000"/>
          </a:xfrm>
          <a:prstGeom prst="rect">
            <a:avLst/>
          </a:prstGeom>
        </p:spPr>
      </p:pic>
      <p:graphicFrame>
        <p:nvGraphicFramePr>
          <p:cNvPr id="11" name="Object 10" hidden="1">
            <a:extLst>
              <a:ext uri="{FF2B5EF4-FFF2-40B4-BE49-F238E27FC236}">
                <a16:creationId xmlns:a16="http://schemas.microsoft.com/office/drawing/2014/main" id="{8D74EB4C-32E7-43DB-8755-C47AD25516BA}"/>
              </a:ext>
            </a:extLst>
          </p:cNvPr>
          <p:cNvGraphicFramePr>
            <a:graphicFrameLocks noChangeAspect="1"/>
          </p:cNvGraphicFramePr>
          <p:nvPr userDrawn="1">
            <p:custDataLst>
              <p:tags r:id="rId3"/>
            </p:custDataLs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141" name="think-cell Slide" r:id="rId8" imgW="338" imgH="344" progId="TCLayout.ActiveDocument.1">
                  <p:embed/>
                </p:oleObj>
              </mc:Choice>
              <mc:Fallback>
                <p:oleObj name="think-cell Slide" r:id="rId8" imgW="338" imgH="344" progId="TCLayout.ActiveDocument.1">
                  <p:embed/>
                  <p:pic>
                    <p:nvPicPr>
                      <p:cNvPr id="11" name="Object 10" hidden="1">
                        <a:extLst>
                          <a:ext uri="{FF2B5EF4-FFF2-40B4-BE49-F238E27FC236}">
                            <a16:creationId xmlns:a16="http://schemas.microsoft.com/office/drawing/2014/main" id="{8D74EB4C-32E7-43DB-8755-C47AD25516BA}"/>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5071E68-0ACB-4C1E-BC62-40EE9F7808CE}"/>
              </a:ext>
            </a:extLst>
          </p:cNvPr>
          <p:cNvSpPr txBox="1"/>
          <p:nvPr userDrawn="1"/>
        </p:nvSpPr>
        <p:spPr>
          <a:xfrm>
            <a:off x="336000" y="772395"/>
            <a:ext cx="2239925" cy="738664"/>
          </a:xfrm>
          <a:prstGeom prst="rect">
            <a:avLst/>
          </a:prstGeom>
          <a:noFill/>
        </p:spPr>
        <p:txBody>
          <a:bodyPr wrap="square" lIns="0" tIns="0" rIns="0" bIns="0" rtlCol="0">
            <a:spAutoFit/>
          </a:bodyPr>
          <a:lstStyle/>
          <a:p>
            <a:pPr algn="l"/>
            <a:r>
              <a:rPr lang="en-GB" sz="4800" b="1" noProof="0" dirty="0">
                <a:solidFill>
                  <a:schemeClr val="bg1"/>
                </a:solidFill>
                <a:latin typeface="+mj-lt"/>
              </a:rPr>
              <a:t>Agenda</a:t>
            </a:r>
          </a:p>
        </p:txBody>
      </p:sp>
    </p:spTree>
    <p:extLst>
      <p:ext uri="{BB962C8B-B14F-4D97-AF65-F5344CB8AC3E}">
        <p14:creationId xmlns:p14="http://schemas.microsoft.com/office/powerpoint/2010/main" val="1787969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Numbere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165A0C0-2C8D-964E-B4B9-E01713C6712A}"/>
              </a:ext>
            </a:extLst>
          </p:cNvPr>
          <p:cNvSpPr/>
          <p:nvPr/>
        </p:nvSpPr>
        <p:spPr>
          <a:xfrm>
            <a:off x="0" y="0"/>
            <a:ext cx="121920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UniCredit (Body)"/>
            </a:endParaRPr>
          </a:p>
        </p:txBody>
      </p:sp>
      <p:sp>
        <p:nvSpPr>
          <p:cNvPr id="2" name="Title"/>
          <p:cNvSpPr>
            <a:spLocks noGrp="1"/>
          </p:cNvSpPr>
          <p:nvPr>
            <p:ph type="title" hasCustomPrompt="1"/>
          </p:nvPr>
        </p:nvSpPr>
        <p:spPr>
          <a:xfrm>
            <a:off x="3276319" y="1433987"/>
            <a:ext cx="7220996" cy="590932"/>
          </a:xfrm>
        </p:spPr>
        <p:txBody>
          <a:bodyPr anchor="t"/>
          <a:lstStyle>
            <a:lvl1pPr>
              <a:lnSpc>
                <a:spcPts val="4800"/>
              </a:lnSpc>
              <a:defRPr sz="4800">
                <a:solidFill>
                  <a:schemeClr val="tx1"/>
                </a:solidFill>
                <a:latin typeface="+mj-lt"/>
              </a:defRPr>
            </a:lvl1pPr>
          </a:lstStyle>
          <a:p>
            <a:r>
              <a:rPr lang="en-GB" noProof="0" dirty="0"/>
              <a:t>&lt;Divider title (36pt)&gt;</a:t>
            </a:r>
          </a:p>
        </p:txBody>
      </p:sp>
      <p:sp>
        <p:nvSpPr>
          <p:cNvPr id="8" name="Text Placeholder 3">
            <a:extLst>
              <a:ext uri="{FF2B5EF4-FFF2-40B4-BE49-F238E27FC236}">
                <a16:creationId xmlns:a16="http://schemas.microsoft.com/office/drawing/2014/main" id="{BD2D6B1D-8B97-E744-9CB5-24FAA2A3CEB1}"/>
              </a:ext>
            </a:extLst>
          </p:cNvPr>
          <p:cNvSpPr>
            <a:spLocks noGrp="1"/>
          </p:cNvSpPr>
          <p:nvPr>
            <p:ph type="body" sz="quarter" idx="11" hasCustomPrompt="1"/>
          </p:nvPr>
        </p:nvSpPr>
        <p:spPr>
          <a:xfrm>
            <a:off x="3276321" y="2061028"/>
            <a:ext cx="7220996" cy="368249"/>
          </a:xfrm>
        </p:spPr>
        <p:txBody>
          <a:bodyPr>
            <a:noAutofit/>
          </a:bodyPr>
          <a:lstStyle>
            <a:lvl1pPr>
              <a:defRPr sz="2400">
                <a:latin typeface="+mj-lt"/>
              </a:defRPr>
            </a:lvl1pPr>
          </a:lstStyle>
          <a:p>
            <a:pPr lvl="0"/>
            <a:r>
              <a:rPr lang="en-GB" noProof="0" dirty="0"/>
              <a:t>&lt;Divider detail (18pt)&gt;</a:t>
            </a:r>
          </a:p>
        </p:txBody>
      </p:sp>
      <p:sp>
        <p:nvSpPr>
          <p:cNvPr id="20" name="Text Placeholder 19">
            <a:extLst>
              <a:ext uri="{FF2B5EF4-FFF2-40B4-BE49-F238E27FC236}">
                <a16:creationId xmlns:a16="http://schemas.microsoft.com/office/drawing/2014/main" id="{B91BF9E4-1784-6E4C-880E-60F4DE1302BD}"/>
              </a:ext>
            </a:extLst>
          </p:cNvPr>
          <p:cNvSpPr>
            <a:spLocks noGrp="1"/>
          </p:cNvSpPr>
          <p:nvPr>
            <p:ph type="body" sz="quarter" idx="12" hasCustomPrompt="1"/>
          </p:nvPr>
        </p:nvSpPr>
        <p:spPr>
          <a:xfrm>
            <a:off x="3276319" y="2802405"/>
            <a:ext cx="7220996" cy="2224617"/>
          </a:xfrm>
        </p:spPr>
        <p:txBody>
          <a:bodyPr>
            <a:noAutofit/>
          </a:bodyPr>
          <a:lstStyle>
            <a:lvl1pPr marL="383108" indent="-383108">
              <a:spcBef>
                <a:spcPts val="1600"/>
              </a:spcBef>
              <a:buSzPct val="120000"/>
              <a:buFontTx/>
              <a:buBlip>
                <a:blip r:embed="rId2"/>
              </a:buBlip>
              <a:tabLst/>
              <a:defRPr sz="2400">
                <a:latin typeface="+mj-lt"/>
              </a:defRPr>
            </a:lvl1pPr>
          </a:lstStyle>
          <a:p>
            <a:pPr lvl="0"/>
            <a:r>
              <a:rPr lang="en-GB" noProof="0" dirty="0"/>
              <a:t>&lt;Page Heading (18pt)&gt;</a:t>
            </a:r>
          </a:p>
        </p:txBody>
      </p:sp>
      <p:pic>
        <p:nvPicPr>
          <p:cNvPr id="30" name="Graphic 10">
            <a:extLst>
              <a:ext uri="{FF2B5EF4-FFF2-40B4-BE49-F238E27FC236}">
                <a16:creationId xmlns:a16="http://schemas.microsoft.com/office/drawing/2014/main" id="{8BB3C2B5-2ABA-6047-AE59-23CAC279583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cxnSp>
        <p:nvCxnSpPr>
          <p:cNvPr id="27" name="Connettore 1 9">
            <a:extLst>
              <a:ext uri="{FF2B5EF4-FFF2-40B4-BE49-F238E27FC236}">
                <a16:creationId xmlns:a16="http://schemas.microsoft.com/office/drawing/2014/main" id="{4D3D1D31-2410-4AB2-AA5B-D5DE7C497DFB}"/>
              </a:ext>
            </a:extLst>
          </p:cNvPr>
          <p:cNvCxnSpPr>
            <a:cxnSpLocks/>
          </p:cNvCxnSpPr>
          <p:nvPr userDrawn="1"/>
        </p:nvCxnSpPr>
        <p:spPr>
          <a:xfrm>
            <a:off x="1647899" y="0"/>
            <a:ext cx="0" cy="6858000"/>
          </a:xfrm>
          <a:prstGeom prst="line">
            <a:avLst/>
          </a:prstGeom>
          <a:ln w="19050" cap="rnd" cmpd="sng">
            <a:solidFill>
              <a:srgbClr val="666666"/>
            </a:solidFill>
            <a:prstDash val="dot"/>
          </a:ln>
        </p:spPr>
        <p:style>
          <a:lnRef idx="1">
            <a:schemeClr val="accent1"/>
          </a:lnRef>
          <a:fillRef idx="0">
            <a:schemeClr val="accent1"/>
          </a:fillRef>
          <a:effectRef idx="0">
            <a:schemeClr val="accent1"/>
          </a:effectRef>
          <a:fontRef idx="minor">
            <a:schemeClr val="tx1"/>
          </a:fontRef>
        </p:style>
      </p:cxnSp>
      <p:grpSp>
        <p:nvGrpSpPr>
          <p:cNvPr id="14" name="Gruppo 5">
            <a:extLst>
              <a:ext uri="{FF2B5EF4-FFF2-40B4-BE49-F238E27FC236}">
                <a16:creationId xmlns:a16="http://schemas.microsoft.com/office/drawing/2014/main" id="{0A401EF1-6116-E746-B093-C3940D612DDE}"/>
              </a:ext>
            </a:extLst>
          </p:cNvPr>
          <p:cNvGrpSpPr/>
          <p:nvPr/>
        </p:nvGrpSpPr>
        <p:grpSpPr>
          <a:xfrm>
            <a:off x="670984" y="1016000"/>
            <a:ext cx="1953829" cy="1954544"/>
            <a:chOff x="4373135" y="1004456"/>
            <a:chExt cx="134813" cy="134862"/>
          </a:xfrm>
        </p:grpSpPr>
        <p:sp>
          <p:nvSpPr>
            <p:cNvPr id="16" name="Oval 30">
              <a:extLst>
                <a:ext uri="{FF2B5EF4-FFF2-40B4-BE49-F238E27FC236}">
                  <a16:creationId xmlns:a16="http://schemas.microsoft.com/office/drawing/2014/main" id="{46D08740-7C9D-A04D-ABF2-2B7C773D7714}"/>
                </a:ext>
              </a:extLst>
            </p:cNvPr>
            <p:cNvSpPr>
              <a:spLocks noChangeAspect="1"/>
            </p:cNvSpPr>
            <p:nvPr/>
          </p:nvSpPr>
          <p:spPr>
            <a:xfrm>
              <a:off x="4373135" y="1004456"/>
              <a:ext cx="134813" cy="13486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625519"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dirty="0">
                <a:ln>
                  <a:noFill/>
                </a:ln>
                <a:solidFill>
                  <a:srgbClr val="FFFFFF"/>
                </a:solidFill>
                <a:effectLst/>
                <a:uLnTx/>
                <a:uFillTx/>
                <a:latin typeface="UniCredit (Body)"/>
                <a:ea typeface="+mn-ea"/>
                <a:cs typeface="+mn-cs"/>
              </a:endParaRPr>
            </a:p>
          </p:txBody>
        </p:sp>
        <p:sp>
          <p:nvSpPr>
            <p:cNvPr id="17" name="Oval 33">
              <a:extLst>
                <a:ext uri="{FF2B5EF4-FFF2-40B4-BE49-F238E27FC236}">
                  <a16:creationId xmlns:a16="http://schemas.microsoft.com/office/drawing/2014/main" id="{FAEC83F6-ACD3-CB43-AA9E-5C4BC1BB34D2}"/>
                </a:ext>
              </a:extLst>
            </p:cNvPr>
            <p:cNvSpPr>
              <a:spLocks noChangeAspect="1"/>
            </p:cNvSpPr>
            <p:nvPr/>
          </p:nvSpPr>
          <p:spPr>
            <a:xfrm>
              <a:off x="4384350" y="1015694"/>
              <a:ext cx="112383" cy="112385"/>
            </a:xfrm>
            <a:prstGeom prst="ellipse">
              <a:avLst/>
            </a:prstGeom>
            <a:solidFill>
              <a:srgbClr val="EA5C4D"/>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625519"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dirty="0">
                <a:ln>
                  <a:noFill/>
                </a:ln>
                <a:solidFill>
                  <a:srgbClr val="FFFFFF"/>
                </a:solidFill>
                <a:effectLst/>
                <a:uLnTx/>
                <a:uFillTx/>
                <a:latin typeface="UniCredit (Body)"/>
                <a:ea typeface="+mn-ea"/>
                <a:cs typeface="+mn-cs"/>
              </a:endParaRPr>
            </a:p>
          </p:txBody>
        </p:sp>
        <p:sp>
          <p:nvSpPr>
            <p:cNvPr id="18" name="Oval 34">
              <a:extLst>
                <a:ext uri="{FF2B5EF4-FFF2-40B4-BE49-F238E27FC236}">
                  <a16:creationId xmlns:a16="http://schemas.microsoft.com/office/drawing/2014/main" id="{A1549420-047B-674E-BFE6-9D720720C954}"/>
                </a:ext>
              </a:extLst>
            </p:cNvPr>
            <p:cNvSpPr>
              <a:spLocks noChangeAspect="1"/>
            </p:cNvSpPr>
            <p:nvPr/>
          </p:nvSpPr>
          <p:spPr>
            <a:xfrm>
              <a:off x="4395587" y="1026933"/>
              <a:ext cx="89908" cy="89908"/>
            </a:xfrm>
            <a:prstGeom prst="ellipse">
              <a:avLst/>
            </a:prstGeom>
            <a:solidFill>
              <a:srgbClr val="E2001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1219139" rtl="0" eaLnBrk="1" fontAlgn="auto" latinLnBrk="0" hangingPunct="1">
                <a:lnSpc>
                  <a:spcPct val="90000"/>
                </a:lnSpc>
                <a:spcBef>
                  <a:spcPts val="1600"/>
                </a:spcBef>
                <a:spcAft>
                  <a:spcPts val="0"/>
                </a:spcAft>
                <a:buClrTx/>
                <a:buSzTx/>
                <a:buFontTx/>
                <a:buNone/>
                <a:tabLst/>
                <a:defRPr/>
              </a:pPr>
              <a:endParaRPr kumimoji="0" lang="en-GB" sz="1867" b="0" i="0" u="none" strike="noStrike" kern="1200" cap="none" spc="0" normalizeH="0" baseline="0" dirty="0">
                <a:ln>
                  <a:noFill/>
                </a:ln>
                <a:solidFill>
                  <a:srgbClr val="FFFFFF"/>
                </a:solidFill>
                <a:effectLst/>
                <a:uLnTx/>
                <a:uFillTx/>
                <a:latin typeface="UniCredit (Body)"/>
                <a:ea typeface="+mn-ea"/>
                <a:cs typeface="+mn-cs"/>
              </a:endParaRPr>
            </a:p>
          </p:txBody>
        </p:sp>
      </p:grpSp>
      <p:sp>
        <p:nvSpPr>
          <p:cNvPr id="21" name="Text Placeholder 3">
            <a:extLst>
              <a:ext uri="{FF2B5EF4-FFF2-40B4-BE49-F238E27FC236}">
                <a16:creationId xmlns:a16="http://schemas.microsoft.com/office/drawing/2014/main" id="{F3BB445C-4D44-1C44-B7CA-90E3FE6C0D8B}"/>
              </a:ext>
            </a:extLst>
          </p:cNvPr>
          <p:cNvSpPr>
            <a:spLocks noGrp="1"/>
          </p:cNvSpPr>
          <p:nvPr>
            <p:ph type="body" sz="quarter" idx="13" hasCustomPrompt="1"/>
          </p:nvPr>
        </p:nvSpPr>
        <p:spPr>
          <a:xfrm>
            <a:off x="1399756" y="1737155"/>
            <a:ext cx="496287" cy="528000"/>
          </a:xfrm>
        </p:spPr>
        <p:txBody>
          <a:bodyPr anchor="ctr">
            <a:noAutofit/>
          </a:bodyPr>
          <a:lstStyle>
            <a:lvl1pPr algn="ctr">
              <a:defRPr sz="4800">
                <a:solidFill>
                  <a:schemeClr val="bg1"/>
                </a:solidFill>
              </a:defRPr>
            </a:lvl1pPr>
          </a:lstStyle>
          <a:p>
            <a:pPr lvl="0"/>
            <a:r>
              <a:rPr lang="en-GB" dirty="0"/>
              <a:t>#</a:t>
            </a:r>
          </a:p>
        </p:txBody>
      </p:sp>
      <p:pic>
        <p:nvPicPr>
          <p:cNvPr id="13" name="Picture 12" descr="A picture containing blur&#10;&#10;Description automatically generated">
            <a:extLst>
              <a:ext uri="{FF2B5EF4-FFF2-40B4-BE49-F238E27FC236}">
                <a16:creationId xmlns:a16="http://schemas.microsoft.com/office/drawing/2014/main" id="{0AF37849-120D-C24C-9913-0F61A8B2E3A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5828099"/>
            <a:ext cx="12192000" cy="1029901"/>
          </a:xfrm>
          <a:prstGeom prst="rect">
            <a:avLst/>
          </a:prstGeom>
        </p:spPr>
      </p:pic>
      <p:pic>
        <p:nvPicPr>
          <p:cNvPr id="25" name="Graphic 10">
            <a:extLst>
              <a:ext uri="{FF2B5EF4-FFF2-40B4-BE49-F238E27FC236}">
                <a16:creationId xmlns:a16="http://schemas.microsoft.com/office/drawing/2014/main" id="{95273F42-49D1-42A6-86EF-20AD64AB875F}"/>
              </a:ext>
            </a:extLst>
          </p:cNvPr>
          <p:cNvPicPr>
            <a:picLocks noChangeAspect="1"/>
          </p:cNvPicPr>
          <p:nvPr userDrawn="1"/>
        </p:nvPicPr>
        <p:blipFill>
          <a:blip r:embed="rId6">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spTree>
    <p:extLst>
      <p:ext uri="{BB962C8B-B14F-4D97-AF65-F5344CB8AC3E}">
        <p14:creationId xmlns:p14="http://schemas.microsoft.com/office/powerpoint/2010/main" val="1076319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Non-numbered)">
    <p:spTree>
      <p:nvGrpSpPr>
        <p:cNvPr id="1" name=""/>
        <p:cNvGrpSpPr/>
        <p:nvPr/>
      </p:nvGrpSpPr>
      <p:grpSpPr>
        <a:xfrm>
          <a:off x="0" y="0"/>
          <a:ext cx="0" cy="0"/>
          <a:chOff x="0" y="0"/>
          <a:chExt cx="0" cy="0"/>
        </a:xfrm>
      </p:grpSpPr>
      <p:pic>
        <p:nvPicPr>
          <p:cNvPr id="13" name="Picture 12" descr="A picture containing blur&#10;&#10;Description automatically generated">
            <a:extLst>
              <a:ext uri="{FF2B5EF4-FFF2-40B4-BE49-F238E27FC236}">
                <a16:creationId xmlns:a16="http://schemas.microsoft.com/office/drawing/2014/main" id="{0AF37849-120D-C24C-9913-0F61A8B2E3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828099"/>
            <a:ext cx="12192000" cy="1029901"/>
          </a:xfrm>
          <a:prstGeom prst="rect">
            <a:avLst/>
          </a:prstGeom>
        </p:spPr>
      </p:pic>
      <p:sp>
        <p:nvSpPr>
          <p:cNvPr id="24" name="Rectangle 23">
            <a:extLst>
              <a:ext uri="{FF2B5EF4-FFF2-40B4-BE49-F238E27FC236}">
                <a16:creationId xmlns:a16="http://schemas.microsoft.com/office/drawing/2014/main" id="{A165A0C0-2C8D-964E-B4B9-E01713C6712A}"/>
              </a:ext>
            </a:extLst>
          </p:cNvPr>
          <p:cNvSpPr/>
          <p:nvPr/>
        </p:nvSpPr>
        <p:spPr>
          <a:xfrm>
            <a:off x="0" y="0"/>
            <a:ext cx="121920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UniCredit (Body)"/>
            </a:endParaRPr>
          </a:p>
        </p:txBody>
      </p:sp>
      <p:sp>
        <p:nvSpPr>
          <p:cNvPr id="15" name="Title">
            <a:extLst>
              <a:ext uri="{FF2B5EF4-FFF2-40B4-BE49-F238E27FC236}">
                <a16:creationId xmlns:a16="http://schemas.microsoft.com/office/drawing/2014/main" id="{EA4DF463-DE2D-B04F-A377-1586DE654A1B}"/>
              </a:ext>
            </a:extLst>
          </p:cNvPr>
          <p:cNvSpPr>
            <a:spLocks noGrp="1"/>
          </p:cNvSpPr>
          <p:nvPr>
            <p:ph type="title" hasCustomPrompt="1"/>
          </p:nvPr>
        </p:nvSpPr>
        <p:spPr>
          <a:xfrm>
            <a:off x="670985" y="1433987"/>
            <a:ext cx="7220996" cy="590932"/>
          </a:xfrm>
        </p:spPr>
        <p:txBody>
          <a:bodyPr anchor="t"/>
          <a:lstStyle>
            <a:lvl1pPr>
              <a:lnSpc>
                <a:spcPts val="4800"/>
              </a:lnSpc>
              <a:defRPr sz="4800">
                <a:solidFill>
                  <a:schemeClr val="tx1"/>
                </a:solidFill>
                <a:latin typeface="+mj-lt"/>
              </a:defRPr>
            </a:lvl1pPr>
          </a:lstStyle>
          <a:p>
            <a:r>
              <a:rPr lang="en-GB" noProof="0" dirty="0"/>
              <a:t>&lt;Divider title (36pt)&gt;</a:t>
            </a:r>
          </a:p>
        </p:txBody>
      </p:sp>
      <p:sp>
        <p:nvSpPr>
          <p:cNvPr id="19" name="Text Placeholder 3">
            <a:extLst>
              <a:ext uri="{FF2B5EF4-FFF2-40B4-BE49-F238E27FC236}">
                <a16:creationId xmlns:a16="http://schemas.microsoft.com/office/drawing/2014/main" id="{767A2572-7D38-BE42-BEAB-1CE2C62B7F87}"/>
              </a:ext>
            </a:extLst>
          </p:cNvPr>
          <p:cNvSpPr>
            <a:spLocks noGrp="1"/>
          </p:cNvSpPr>
          <p:nvPr>
            <p:ph type="body" sz="quarter" idx="11" hasCustomPrompt="1"/>
          </p:nvPr>
        </p:nvSpPr>
        <p:spPr>
          <a:xfrm>
            <a:off x="670986" y="2061028"/>
            <a:ext cx="7220996" cy="368249"/>
          </a:xfrm>
        </p:spPr>
        <p:txBody>
          <a:bodyPr>
            <a:noAutofit/>
          </a:bodyPr>
          <a:lstStyle>
            <a:lvl1pPr>
              <a:defRPr sz="2400">
                <a:latin typeface="+mj-lt"/>
              </a:defRPr>
            </a:lvl1pPr>
          </a:lstStyle>
          <a:p>
            <a:pPr lvl="0"/>
            <a:r>
              <a:rPr lang="en-GB" noProof="0" dirty="0"/>
              <a:t>&lt;Divider detail (18pt)&gt;</a:t>
            </a:r>
          </a:p>
        </p:txBody>
      </p:sp>
      <p:sp>
        <p:nvSpPr>
          <p:cNvPr id="22" name="Text Placeholder 19">
            <a:extLst>
              <a:ext uri="{FF2B5EF4-FFF2-40B4-BE49-F238E27FC236}">
                <a16:creationId xmlns:a16="http://schemas.microsoft.com/office/drawing/2014/main" id="{4D39F49D-58D6-D146-BCDE-1628304EE2F5}"/>
              </a:ext>
            </a:extLst>
          </p:cNvPr>
          <p:cNvSpPr>
            <a:spLocks noGrp="1"/>
          </p:cNvSpPr>
          <p:nvPr>
            <p:ph type="body" sz="quarter" idx="12" hasCustomPrompt="1"/>
          </p:nvPr>
        </p:nvSpPr>
        <p:spPr>
          <a:xfrm>
            <a:off x="670985" y="2923092"/>
            <a:ext cx="7220996" cy="2224617"/>
          </a:xfrm>
        </p:spPr>
        <p:txBody>
          <a:bodyPr>
            <a:noAutofit/>
          </a:bodyPr>
          <a:lstStyle>
            <a:lvl1pPr marL="383108" indent="-383108">
              <a:buSzPct val="130000"/>
              <a:buFontTx/>
              <a:buBlip>
                <a:blip r:embed="rId3">
                  <a:extLst>
                    <a:ext uri="{96DAC541-7B7A-43D3-8B79-37D633B846F1}">
                      <asvg:svgBlip xmlns="" xmlns:asvg="http://schemas.microsoft.com/office/drawing/2016/SVG/main" r:embed="rId4"/>
                    </a:ext>
                  </a:extLst>
                </a:blip>
              </a:buBlip>
              <a:tabLst/>
              <a:defRPr sz="2400">
                <a:latin typeface="+mj-lt"/>
              </a:defRPr>
            </a:lvl1pPr>
          </a:lstStyle>
          <a:p>
            <a:pPr lvl="0"/>
            <a:r>
              <a:rPr lang="en-GB" noProof="0" dirty="0"/>
              <a:t>&lt;Subsection (18pt)&gt;</a:t>
            </a:r>
          </a:p>
        </p:txBody>
      </p:sp>
      <p:pic>
        <p:nvPicPr>
          <p:cNvPr id="14" name="Graphic 10">
            <a:extLst>
              <a:ext uri="{FF2B5EF4-FFF2-40B4-BE49-F238E27FC236}">
                <a16:creationId xmlns:a16="http://schemas.microsoft.com/office/drawing/2014/main" id="{64DE34C3-D190-0044-B3DB-1C8873D3DE3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1375701" y="6114768"/>
            <a:ext cx="484800" cy="484800"/>
          </a:xfrm>
          <a:prstGeom prst="rect">
            <a:avLst/>
          </a:prstGeom>
        </p:spPr>
      </p:pic>
      <p:pic>
        <p:nvPicPr>
          <p:cNvPr id="10" name="Picture 9" descr="A picture containing blur&#10;&#10;Description automatically generated">
            <a:extLst>
              <a:ext uri="{FF2B5EF4-FFF2-40B4-BE49-F238E27FC236}">
                <a16:creationId xmlns:a16="http://schemas.microsoft.com/office/drawing/2014/main" id="{9CA7B6F3-676F-47C3-9A1E-AF4C68B201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828099"/>
            <a:ext cx="12192000" cy="1029901"/>
          </a:xfrm>
          <a:prstGeom prst="rect">
            <a:avLst/>
          </a:prstGeom>
        </p:spPr>
      </p:pic>
      <p:sp>
        <p:nvSpPr>
          <p:cNvPr id="11" name="Rectangle 10">
            <a:extLst>
              <a:ext uri="{FF2B5EF4-FFF2-40B4-BE49-F238E27FC236}">
                <a16:creationId xmlns:a16="http://schemas.microsoft.com/office/drawing/2014/main" id="{FEFA91D2-6809-4E49-AF02-2960368AC845}"/>
              </a:ext>
            </a:extLst>
          </p:cNvPr>
          <p:cNvSpPr/>
          <p:nvPr userDrawn="1"/>
        </p:nvSpPr>
        <p:spPr>
          <a:xfrm>
            <a:off x="0" y="0"/>
            <a:ext cx="121920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UniCredit (Body)"/>
            </a:endParaRPr>
          </a:p>
        </p:txBody>
      </p:sp>
      <p:pic>
        <p:nvPicPr>
          <p:cNvPr id="12" name="Graphic 10">
            <a:extLst>
              <a:ext uri="{FF2B5EF4-FFF2-40B4-BE49-F238E27FC236}">
                <a16:creationId xmlns:a16="http://schemas.microsoft.com/office/drawing/2014/main" id="{0DC3FDE0-7791-4324-92BC-8868F9E19726}"/>
              </a:ext>
            </a:extLst>
          </p:cNvPr>
          <p:cNvPicPr>
            <a:picLocks noChangeAspect="1"/>
          </p:cNvPicPr>
          <p:nvPr userDrawn="1"/>
        </p:nvPicPr>
        <p:blipFill>
          <a:blip r:embed="rId7">
            <a:extLst>
              <a:ext uri="{96DAC541-7B7A-43D3-8B79-37D633B846F1}">
                <asvg:svgBlip xmlns="" xmlns:asvg="http://schemas.microsoft.com/office/drawing/2016/SVG/main" r:embed="rId6"/>
              </a:ext>
            </a:extLst>
          </a:blip>
          <a:stretch>
            <a:fillRect/>
          </a:stretch>
        </p:blipFill>
        <p:spPr>
          <a:xfrm>
            <a:off x="11375701" y="6114768"/>
            <a:ext cx="484800" cy="484800"/>
          </a:xfrm>
          <a:prstGeom prst="rect">
            <a:avLst/>
          </a:prstGeom>
        </p:spPr>
      </p:pic>
    </p:spTree>
    <p:extLst>
      <p:ext uri="{BB962C8B-B14F-4D97-AF65-F5344CB8AC3E}">
        <p14:creationId xmlns:p14="http://schemas.microsoft.com/office/powerpoint/2010/main" val="104216496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2" name="BlueGradient">
            <a:extLst>
              <a:ext uri="{FF2B5EF4-FFF2-40B4-BE49-F238E27FC236}">
                <a16:creationId xmlns:a16="http://schemas.microsoft.com/office/drawing/2014/main" id="{CA23AA57-D4B6-42DF-87F1-5FF28688EB21}"/>
              </a:ext>
            </a:extLst>
          </p:cNvPr>
          <p:cNvSpPr/>
          <p:nvPr userDrawn="1"/>
        </p:nvSpPr>
        <p:spPr bwMode="gray">
          <a:xfrm rot="10800000">
            <a:off x="0" y="5981157"/>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noProof="1">
              <a:noFill/>
              <a:latin typeface="UniCredit" panose="02000506040000020004" pitchFamily="2" charset="0"/>
              <a:cs typeface="Arial" panose="020B0604020202020204" pitchFamily="34" charset="0"/>
            </a:endParaRPr>
          </a:p>
        </p:txBody>
      </p:sp>
      <p:sp>
        <p:nvSpPr>
          <p:cNvPr id="44" name="BlueGradient">
            <a:extLst>
              <a:ext uri="{FF2B5EF4-FFF2-40B4-BE49-F238E27FC236}">
                <a16:creationId xmlns:a16="http://schemas.microsoft.com/office/drawing/2014/main" id="{CA23AA57-D4B6-42DF-87F1-5FF28688EB21}"/>
              </a:ext>
            </a:extLst>
          </p:cNvPr>
          <p:cNvSpPr/>
          <p:nvPr userDrawn="1"/>
        </p:nvSpPr>
        <p:spPr bwMode="gray">
          <a:xfrm>
            <a:off x="0" y="-27384"/>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00" noProof="1" smtClean="0">
                <a:noFill/>
                <a:latin typeface="UniCredit" panose="02000506040000020004" pitchFamily="2" charset="0"/>
                <a:cs typeface="Arial" panose="020B0604020202020204" pitchFamily="34" charset="0"/>
              </a:rPr>
              <a:t>ц</a:t>
            </a:r>
            <a:endParaRPr lang="en-GB" sz="100" noProof="1">
              <a:noFill/>
              <a:latin typeface="UniCredit" panose="02000506040000020004" pitchFamily="2" charset="0"/>
              <a:cs typeface="Arial" panose="020B0604020202020204" pitchFamily="34" charset="0"/>
            </a:endParaRPr>
          </a:p>
        </p:txBody>
      </p:sp>
      <p:sp>
        <p:nvSpPr>
          <p:cNvPr id="45" name="Titolo 8"/>
          <p:cNvSpPr>
            <a:spLocks noGrp="1"/>
          </p:cNvSpPr>
          <p:nvPr>
            <p:ph type="title"/>
          </p:nvPr>
        </p:nvSpPr>
        <p:spPr>
          <a:xfrm>
            <a:off x="269875" y="171588"/>
            <a:ext cx="6635892" cy="610563"/>
          </a:xfrm>
        </p:spPr>
        <p:txBody>
          <a:bodyPr/>
          <a:lstStyle/>
          <a:p>
            <a:r>
              <a:rPr lang="en-US" dirty="0" smtClean="0"/>
              <a:t>Click to edit Master title style</a:t>
            </a:r>
            <a:endParaRPr lang="en-GB" dirty="0"/>
          </a:p>
        </p:txBody>
      </p:sp>
      <p:pic>
        <p:nvPicPr>
          <p:cNvPr id="46" name="Picture 45">
            <a:extLst>
              <a:ext uri="{FF2B5EF4-FFF2-40B4-BE49-F238E27FC236}">
                <a16:creationId xmlns:a16="http://schemas.microsoft.com/office/drawing/2014/main" id="{D4173F56-E2AD-472D-B75F-78597DCCCA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664" y="6238221"/>
            <a:ext cx="362713" cy="362713"/>
          </a:xfrm>
          <a:prstGeom prst="rect">
            <a:avLst/>
          </a:prstGeom>
        </p:spPr>
      </p:pic>
      <p:pic>
        <p:nvPicPr>
          <p:cNvPr id="52" name="Picture 51"/>
          <p:cNvPicPr>
            <a:picLocks noChangeAspect="1"/>
          </p:cNvPicPr>
          <p:nvPr userDrawn="1"/>
        </p:nvPicPr>
        <p:blipFill>
          <a:blip r:embed="rId3"/>
          <a:stretch>
            <a:fillRect/>
          </a:stretch>
        </p:blipFill>
        <p:spPr>
          <a:xfrm>
            <a:off x="126552" y="1628800"/>
            <a:ext cx="3564416" cy="3567016"/>
          </a:xfrm>
          <a:prstGeom prst="rect">
            <a:avLst/>
          </a:prstGeom>
          <a:ln>
            <a:noFill/>
          </a:ln>
          <a:effectLst>
            <a:outerShdw blurRad="190500" algn="tl" rotWithShape="0">
              <a:srgbClr val="000000">
                <a:alpha val="70000"/>
              </a:srgbClr>
            </a:outerShdw>
          </a:effectLst>
          <a:scene3d>
            <a:camera prst="perspectiveLeft"/>
            <a:lightRig rig="threePt" dir="t"/>
          </a:scene3d>
        </p:spPr>
      </p:pic>
      <p:sp>
        <p:nvSpPr>
          <p:cNvPr id="12"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Tree>
    <p:extLst>
      <p:ext uri="{BB962C8B-B14F-4D97-AF65-F5344CB8AC3E}">
        <p14:creationId xmlns:p14="http://schemas.microsoft.com/office/powerpoint/2010/main" val="33344539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pic>
        <p:nvPicPr>
          <p:cNvPr id="8" name="Picture 7" descr="A picture containing blur&#10;&#10;Description automatically generated">
            <a:extLst>
              <a:ext uri="{FF2B5EF4-FFF2-40B4-BE49-F238E27FC236}">
                <a16:creationId xmlns:a16="http://schemas.microsoft.com/office/drawing/2014/main" id="{FF292D07-05B8-4843-816F-A366669955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5828099"/>
            <a:ext cx="12192000" cy="1029901"/>
          </a:xfrm>
          <a:prstGeom prst="rect">
            <a:avLst/>
          </a:prstGeom>
        </p:spPr>
      </p:pic>
      <p:sp>
        <p:nvSpPr>
          <p:cNvPr id="7" name="Picture Placeholder 6">
            <a:extLst>
              <a:ext uri="{FF2B5EF4-FFF2-40B4-BE49-F238E27FC236}">
                <a16:creationId xmlns:a16="http://schemas.microsoft.com/office/drawing/2014/main" id="{CB1192D2-38C4-4F8D-9EBB-0968880331F9}"/>
              </a:ext>
            </a:extLst>
          </p:cNvPr>
          <p:cNvSpPr>
            <a:spLocks noGrp="1"/>
          </p:cNvSpPr>
          <p:nvPr>
            <p:ph type="pic" sz="quarter" idx="12"/>
          </p:nvPr>
        </p:nvSpPr>
        <p:spPr>
          <a:xfrm>
            <a:off x="0" y="0"/>
            <a:ext cx="12192000" cy="5829299"/>
          </a:xfrm>
        </p:spPr>
        <p:txBody>
          <a:bodyPr/>
          <a:lstStyle>
            <a:lvl1pPr>
              <a:defRPr/>
            </a:lvl1pPr>
          </a:lstStyle>
          <a:p>
            <a:r>
              <a:rPr lang="en-US"/>
              <a:t>Click icon to add picture</a:t>
            </a:r>
            <a:endParaRPr lang="en-GB"/>
          </a:p>
        </p:txBody>
      </p:sp>
      <p:sp>
        <p:nvSpPr>
          <p:cNvPr id="13" name="Text Placeholder 12">
            <a:extLst>
              <a:ext uri="{FF2B5EF4-FFF2-40B4-BE49-F238E27FC236}">
                <a16:creationId xmlns:a16="http://schemas.microsoft.com/office/drawing/2014/main" id="{CD31A436-2DF3-455E-B888-774EC408CA7E}"/>
              </a:ext>
            </a:extLst>
          </p:cNvPr>
          <p:cNvSpPr>
            <a:spLocks noGrp="1"/>
          </p:cNvSpPr>
          <p:nvPr>
            <p:ph type="body" sz="quarter" idx="13" hasCustomPrompt="1"/>
          </p:nvPr>
        </p:nvSpPr>
        <p:spPr>
          <a:xfrm>
            <a:off x="334434" y="6117168"/>
            <a:ext cx="9180887" cy="497417"/>
          </a:xfrm>
        </p:spPr>
        <p:txBody>
          <a:bodyPr/>
          <a:lstStyle>
            <a:lvl1pPr>
              <a:defRPr sz="1867">
                <a:solidFill>
                  <a:schemeClr val="bg1"/>
                </a:solidFill>
              </a:defRPr>
            </a:lvl1pPr>
          </a:lstStyle>
          <a:p>
            <a:pPr lvl="0"/>
            <a:r>
              <a:rPr lang="en-GB" noProof="0"/>
              <a:t>&lt;Additional commentary if required&gt;</a:t>
            </a:r>
          </a:p>
        </p:txBody>
      </p:sp>
      <p:sp>
        <p:nvSpPr>
          <p:cNvPr id="21" name="Title 20">
            <a:extLst>
              <a:ext uri="{FF2B5EF4-FFF2-40B4-BE49-F238E27FC236}">
                <a16:creationId xmlns:a16="http://schemas.microsoft.com/office/drawing/2014/main" id="{2E500C01-4140-4EB7-916E-BBC1B965BD3E}"/>
              </a:ext>
            </a:extLst>
          </p:cNvPr>
          <p:cNvSpPr>
            <a:spLocks noGrp="1"/>
          </p:cNvSpPr>
          <p:nvPr>
            <p:ph type="title" hasCustomPrompt="1"/>
          </p:nvPr>
        </p:nvSpPr>
        <p:spPr>
          <a:xfrm>
            <a:off x="336001" y="442785"/>
            <a:ext cx="4013751" cy="2474588"/>
          </a:xfrm>
        </p:spPr>
        <p:txBody>
          <a:bodyPr anchor="t"/>
          <a:lstStyle>
            <a:lvl1pPr>
              <a:lnSpc>
                <a:spcPts val="4800"/>
              </a:lnSpc>
              <a:defRPr sz="4800" b="0">
                <a:solidFill>
                  <a:schemeClr val="tx1"/>
                </a:solidFill>
              </a:defRPr>
            </a:lvl1pPr>
          </a:lstStyle>
          <a:p>
            <a:r>
              <a:rPr lang="en-GB" noProof="0"/>
              <a:t>&lt;Key Statement&gt;</a:t>
            </a:r>
          </a:p>
        </p:txBody>
      </p:sp>
      <p:pic>
        <p:nvPicPr>
          <p:cNvPr id="16" name="Graphic 10">
            <a:extLst>
              <a:ext uri="{FF2B5EF4-FFF2-40B4-BE49-F238E27FC236}">
                <a16:creationId xmlns:a16="http://schemas.microsoft.com/office/drawing/2014/main" id="{540766B8-2C33-C643-84F7-8AE794AD172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pic>
        <p:nvPicPr>
          <p:cNvPr id="9" name="Picture 8" descr="A picture containing blur&#10;&#10;Description automatically generated">
            <a:extLst>
              <a:ext uri="{FF2B5EF4-FFF2-40B4-BE49-F238E27FC236}">
                <a16:creationId xmlns:a16="http://schemas.microsoft.com/office/drawing/2014/main" id="{C1B2336B-AB2B-4492-A0F0-CBBC82547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828099"/>
            <a:ext cx="12192000" cy="1029901"/>
          </a:xfrm>
          <a:prstGeom prst="rect">
            <a:avLst/>
          </a:prstGeom>
        </p:spPr>
      </p:pic>
      <p:pic>
        <p:nvPicPr>
          <p:cNvPr id="10" name="Graphic 10">
            <a:extLst>
              <a:ext uri="{FF2B5EF4-FFF2-40B4-BE49-F238E27FC236}">
                <a16:creationId xmlns:a16="http://schemas.microsoft.com/office/drawing/2014/main" id="{A3D12098-0624-4630-863C-E295BEF96D29}"/>
              </a:ext>
            </a:extLst>
          </p:cNvPr>
          <p:cNvPicPr>
            <a:picLocks noChangeAspect="1"/>
          </p:cNvPicPr>
          <p:nvPr userDrawn="1"/>
        </p:nvPicPr>
        <p:blipFill>
          <a:blip r:embed="rId5">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spTree>
    <p:extLst>
      <p:ext uri="{BB962C8B-B14F-4D97-AF65-F5344CB8AC3E}">
        <p14:creationId xmlns:p14="http://schemas.microsoft.com/office/powerpoint/2010/main" val="1621732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pic>
        <p:nvPicPr>
          <p:cNvPr id="7" name="Picture 6" descr="A picture containing blur&#10;&#10;Description automatically generated">
            <a:extLst>
              <a:ext uri="{FF2B5EF4-FFF2-40B4-BE49-F238E27FC236}">
                <a16:creationId xmlns:a16="http://schemas.microsoft.com/office/drawing/2014/main" id="{0C4BA7B6-C490-D54A-AC5F-E365A459E02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4" name="Picture Placeholder 3">
            <a:extLst>
              <a:ext uri="{FF2B5EF4-FFF2-40B4-BE49-F238E27FC236}">
                <a16:creationId xmlns:a16="http://schemas.microsoft.com/office/drawing/2014/main" id="{0C495214-F51E-BB48-A796-650CAA8C7475}"/>
              </a:ext>
            </a:extLst>
          </p:cNvPr>
          <p:cNvSpPr>
            <a:spLocks noGrp="1"/>
          </p:cNvSpPr>
          <p:nvPr>
            <p:ph type="pic" sz="quarter" idx="10"/>
          </p:nvPr>
        </p:nvSpPr>
        <p:spPr>
          <a:xfrm>
            <a:off x="0" y="1"/>
            <a:ext cx="6096000" cy="6857999"/>
          </a:xfrm>
        </p:spPr>
        <p:txBody>
          <a:bodyPr/>
          <a:lstStyle>
            <a:lvl1pPr>
              <a:defRPr>
                <a:latin typeface="+mj-lt"/>
              </a:defRPr>
            </a:lvl1pPr>
          </a:lstStyle>
          <a:p>
            <a:r>
              <a:rPr lang="en-US" dirty="0"/>
              <a:t>Click icon to add picture</a:t>
            </a:r>
          </a:p>
        </p:txBody>
      </p:sp>
      <p:sp>
        <p:nvSpPr>
          <p:cNvPr id="9" name="Text Placeholder 8">
            <a:extLst>
              <a:ext uri="{FF2B5EF4-FFF2-40B4-BE49-F238E27FC236}">
                <a16:creationId xmlns:a16="http://schemas.microsoft.com/office/drawing/2014/main" id="{76315AA6-CFB7-4531-BE52-E00E5B4A2BE6}"/>
              </a:ext>
            </a:extLst>
          </p:cNvPr>
          <p:cNvSpPr>
            <a:spLocks noGrp="1"/>
          </p:cNvSpPr>
          <p:nvPr>
            <p:ph type="body" sz="quarter" idx="11" hasCustomPrompt="1"/>
          </p:nvPr>
        </p:nvSpPr>
        <p:spPr>
          <a:xfrm>
            <a:off x="7353301" y="933451"/>
            <a:ext cx="3619500" cy="4761604"/>
          </a:xfrm>
        </p:spPr>
        <p:txBody>
          <a:bodyPr/>
          <a:lstStyle>
            <a:lvl1pPr marL="16933" indent="0">
              <a:tabLst/>
              <a:defRPr sz="3200">
                <a:solidFill>
                  <a:schemeClr val="bg1"/>
                </a:solidFill>
              </a:defRPr>
            </a:lvl1pPr>
            <a:lvl2pPr marL="16933" indent="0">
              <a:spcBef>
                <a:spcPts val="2400"/>
              </a:spcBef>
              <a:spcAft>
                <a:spcPts val="400"/>
              </a:spcAft>
              <a:tabLst/>
              <a:defRPr>
                <a:solidFill>
                  <a:schemeClr val="bg1"/>
                </a:solidFill>
              </a:defRPr>
            </a:lvl2pPr>
            <a:lvl3pPr marL="16933" indent="0">
              <a:spcBef>
                <a:spcPts val="0"/>
              </a:spcBef>
              <a:tabLst/>
              <a:defRPr sz="1467">
                <a:solidFill>
                  <a:schemeClr val="bg1"/>
                </a:solidFill>
              </a:defRPr>
            </a:lvl3pPr>
            <a:lvl4pPr>
              <a:defRPr>
                <a:solidFill>
                  <a:schemeClr val="bg1"/>
                </a:solidFill>
              </a:defRPr>
            </a:lvl4pPr>
            <a:lvl5pPr>
              <a:defRPr>
                <a:solidFill>
                  <a:schemeClr val="bg1"/>
                </a:solidFill>
              </a:defRPr>
            </a:lvl5pPr>
          </a:lstStyle>
          <a:p>
            <a:pPr lvl="0"/>
            <a:r>
              <a:rPr lang="en-GB" noProof="0"/>
              <a:t>&lt;Quote&gt;</a:t>
            </a:r>
          </a:p>
          <a:p>
            <a:pPr lvl="1"/>
            <a:r>
              <a:rPr lang="en-GB" noProof="0"/>
              <a:t>&lt;Source 1&gt;</a:t>
            </a:r>
          </a:p>
          <a:p>
            <a:pPr lvl="2"/>
            <a:r>
              <a:rPr lang="en-GB" noProof="0"/>
              <a:t>&lt;Source 2&gt;</a:t>
            </a:r>
          </a:p>
        </p:txBody>
      </p:sp>
      <p:pic>
        <p:nvPicPr>
          <p:cNvPr id="11" name="Graphic 10">
            <a:extLst>
              <a:ext uri="{FF2B5EF4-FFF2-40B4-BE49-F238E27FC236}">
                <a16:creationId xmlns:a16="http://schemas.microsoft.com/office/drawing/2014/main" id="{000B2B6C-A101-4628-9C15-E96F1BC9D21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pic>
        <p:nvPicPr>
          <p:cNvPr id="8" name="Picture 7" descr="A picture containing blur&#10;&#10;Description automatically generated">
            <a:extLst>
              <a:ext uri="{FF2B5EF4-FFF2-40B4-BE49-F238E27FC236}">
                <a16:creationId xmlns:a16="http://schemas.microsoft.com/office/drawing/2014/main" id="{708B6C8D-502F-4541-B5CC-B4271A4198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10" name="Graphic 9">
            <a:extLst>
              <a:ext uri="{FF2B5EF4-FFF2-40B4-BE49-F238E27FC236}">
                <a16:creationId xmlns:a16="http://schemas.microsoft.com/office/drawing/2014/main" id="{58D3B9E9-8E17-4E8A-860E-77EDD1FB7344}"/>
              </a:ext>
            </a:extLst>
          </p:cNvPr>
          <p:cNvPicPr>
            <a:picLocks noChangeAspect="1"/>
          </p:cNvPicPr>
          <p:nvPr userDrawn="1"/>
        </p:nvPicPr>
        <p:blipFill>
          <a:blip r:embed="rId5">
            <a:extLst>
              <a:ext uri="{96DAC541-7B7A-43D3-8B79-37D633B846F1}">
                <asvg:svgBlip xmlns="" xmlns:asvg="http://schemas.microsoft.com/office/drawing/2016/SVG/main" r:embed="rId4"/>
              </a:ext>
            </a:extLst>
          </a:blip>
          <a:stretch>
            <a:fillRect/>
          </a:stretch>
        </p:blipFill>
        <p:spPr>
          <a:xfrm>
            <a:off x="11375701" y="6114768"/>
            <a:ext cx="484800" cy="484800"/>
          </a:xfrm>
          <a:prstGeom prst="rect">
            <a:avLst/>
          </a:prstGeom>
        </p:spPr>
      </p:pic>
    </p:spTree>
    <p:extLst>
      <p:ext uri="{BB962C8B-B14F-4D97-AF65-F5344CB8AC3E}">
        <p14:creationId xmlns:p14="http://schemas.microsoft.com/office/powerpoint/2010/main" val="285330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87819" y="6473200"/>
            <a:ext cx="3359149" cy="148800"/>
          </a:xfrm>
          <a:noFill/>
        </p:spPr>
        <p:txBody>
          <a:bodyPr vert="horz" wrap="square" lIns="0" tIns="0" rIns="0" bIns="0" rtlCol="0">
            <a:noAutofit/>
          </a:bodyPr>
          <a:lstStyle>
            <a:lvl1pPr>
              <a:defRPr lang="en-GB" sz="1200" b="0" i="0" noProof="0" dirty="0">
                <a:solidFill>
                  <a:schemeClr val="tx2"/>
                </a:solidFill>
                <a:effectLst/>
                <a:latin typeface="+mj-lt"/>
                <a:cs typeface="+mn-cs"/>
              </a:defRPr>
            </a:lvl1pPr>
          </a:lstStyle>
          <a:p>
            <a:pPr lvl="0"/>
            <a:r>
              <a:rPr lang="en-GB" noProof="0" dirty="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27" name="Text Placeholder 6">
            <a:extLst>
              <a:ext uri="{FF2B5EF4-FFF2-40B4-BE49-F238E27FC236}">
                <a16:creationId xmlns:a16="http://schemas.microsoft.com/office/drawing/2014/main" id="{337A0785-3155-2447-868B-EB4B4565CB42}"/>
              </a:ext>
            </a:extLst>
          </p:cNvPr>
          <p:cNvSpPr>
            <a:spLocks noGrp="1"/>
          </p:cNvSpPr>
          <p:nvPr>
            <p:ph type="body" sz="quarter" idx="15" hasCustomPrompt="1"/>
          </p:nvPr>
        </p:nvSpPr>
        <p:spPr>
          <a:xfrm>
            <a:off x="336001" y="5828099"/>
            <a:ext cx="9530811" cy="448848"/>
          </a:xfrm>
        </p:spPr>
        <p:txBody>
          <a:bodyPr anchor="b">
            <a:noAutofit/>
          </a:bodyPr>
          <a:lstStyle>
            <a:lvl1pPr marL="476239" indent="-476239">
              <a:spcBef>
                <a:spcPts val="0"/>
              </a:spcBef>
              <a:spcAft>
                <a:spcPts val="0"/>
              </a:spcAft>
              <a:buNone/>
              <a:tabLst/>
              <a:defRPr sz="1200">
                <a:solidFill>
                  <a:schemeClr val="tx2"/>
                </a:solidFill>
                <a:latin typeface="+mj-lt"/>
              </a:defRPr>
            </a:lvl1pPr>
            <a:lvl2pPr>
              <a:defRPr sz="1067"/>
            </a:lvl2pPr>
            <a:lvl3pPr>
              <a:defRPr sz="1067"/>
            </a:lvl3pPr>
            <a:lvl4pPr>
              <a:defRPr sz="1067"/>
            </a:lvl4pPr>
            <a:lvl5pPr>
              <a:defRPr sz="1067"/>
            </a:lvl5pPr>
          </a:lstStyle>
          <a:p>
            <a:pPr lvl="0"/>
            <a:r>
              <a:rPr lang="en-GB" dirty="0"/>
              <a:t>Source:	XYZ</a:t>
            </a:r>
          </a:p>
          <a:p>
            <a:pPr lvl="0"/>
            <a:r>
              <a:rPr lang="en-US" dirty="0"/>
              <a:t>Notes:	(1) XYZ</a:t>
            </a:r>
          </a:p>
        </p:txBody>
      </p:sp>
      <p:pic>
        <p:nvPicPr>
          <p:cNvPr id="13" name="Picture 12" descr="A picture containing blur&#10;&#10;Description automatically generated">
            <a:extLst>
              <a:ext uri="{FF2B5EF4-FFF2-40B4-BE49-F238E27FC236}">
                <a16:creationId xmlns:a16="http://schemas.microsoft.com/office/drawing/2014/main" id="{999B3DB8-64CF-3A46-ACAC-B64DE8BB6CB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5828099"/>
          </a:xfrm>
          <a:prstGeom prst="rect">
            <a:avLst/>
          </a:prstGeom>
        </p:spPr>
      </p:pic>
      <p:sp>
        <p:nvSpPr>
          <p:cNvPr id="24" name="Text Placeholder 8">
            <a:extLst>
              <a:ext uri="{FF2B5EF4-FFF2-40B4-BE49-F238E27FC236}">
                <a16:creationId xmlns:a16="http://schemas.microsoft.com/office/drawing/2014/main" id="{DB947320-E002-0C4D-BF0B-D950FA4A1C1C}"/>
              </a:ext>
            </a:extLst>
          </p:cNvPr>
          <p:cNvSpPr>
            <a:spLocks noGrp="1"/>
          </p:cNvSpPr>
          <p:nvPr>
            <p:ph type="body" sz="quarter" idx="16" hasCustomPrompt="1"/>
          </p:nvPr>
        </p:nvSpPr>
        <p:spPr>
          <a:xfrm>
            <a:off x="696000" y="1377954"/>
            <a:ext cx="9576184" cy="3160181"/>
          </a:xfrm>
        </p:spPr>
        <p:txBody>
          <a:bodyPr/>
          <a:lstStyle>
            <a:lvl1pPr marL="16933" indent="0">
              <a:tabLst/>
              <a:defRPr sz="4800">
                <a:solidFill>
                  <a:schemeClr val="bg1"/>
                </a:solidFill>
              </a:defRPr>
            </a:lvl1pPr>
            <a:lvl2pPr marL="16933" indent="0">
              <a:spcBef>
                <a:spcPts val="2400"/>
              </a:spcBef>
              <a:spcAft>
                <a:spcPts val="400"/>
              </a:spcAft>
              <a:tabLst/>
              <a:defRPr sz="2400">
                <a:solidFill>
                  <a:schemeClr val="bg1"/>
                </a:solidFill>
              </a:defRPr>
            </a:lvl2pPr>
            <a:lvl3pPr marL="16933" indent="0">
              <a:spcBef>
                <a:spcPts val="0"/>
              </a:spcBef>
              <a:tabLst/>
              <a:defRPr sz="1867">
                <a:solidFill>
                  <a:schemeClr val="bg1"/>
                </a:solidFill>
              </a:defRPr>
            </a:lvl3pPr>
            <a:lvl4pPr>
              <a:defRPr>
                <a:solidFill>
                  <a:schemeClr val="bg1"/>
                </a:solidFill>
              </a:defRPr>
            </a:lvl4pPr>
            <a:lvl5pPr>
              <a:defRPr>
                <a:solidFill>
                  <a:schemeClr val="bg1"/>
                </a:solidFill>
              </a:defRPr>
            </a:lvl5pPr>
          </a:lstStyle>
          <a:p>
            <a:pPr lvl="0"/>
            <a:r>
              <a:rPr lang="en-GB" noProof="0"/>
              <a:t>&lt;Quote&gt;</a:t>
            </a:r>
          </a:p>
          <a:p>
            <a:pPr lvl="1"/>
            <a:r>
              <a:rPr lang="en-GB" noProof="0"/>
              <a:t>&lt;Source 1&gt;</a:t>
            </a:r>
          </a:p>
          <a:p>
            <a:pPr lvl="2"/>
            <a:r>
              <a:rPr lang="en-GB" noProof="0"/>
              <a:t>&lt;Source 2&gt;</a:t>
            </a:r>
          </a:p>
        </p:txBody>
      </p:sp>
      <p:sp>
        <p:nvSpPr>
          <p:cNvPr id="7" name="SlideNumber">
            <a:extLst>
              <a:ext uri="{FF2B5EF4-FFF2-40B4-BE49-F238E27FC236}">
                <a16:creationId xmlns:a16="http://schemas.microsoft.com/office/drawing/2014/main" id="{9D1DDC13-0B9D-427E-A2D7-6E005750C9EA}"/>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pic>
        <p:nvPicPr>
          <p:cNvPr id="8" name="Picture 7" descr="A picture containing blur&#10;&#10;Description automatically generated">
            <a:extLst>
              <a:ext uri="{FF2B5EF4-FFF2-40B4-BE49-F238E27FC236}">
                <a16:creationId xmlns:a16="http://schemas.microsoft.com/office/drawing/2014/main" id="{03551B2B-D9C8-4AA5-95D3-D892FBFFA5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828099"/>
          </a:xfrm>
          <a:prstGeom prst="rect">
            <a:avLst/>
          </a:prstGeom>
        </p:spPr>
      </p:pic>
    </p:spTree>
    <p:extLst>
      <p:ext uri="{BB962C8B-B14F-4D97-AF65-F5344CB8AC3E}">
        <p14:creationId xmlns:p14="http://schemas.microsoft.com/office/powerpoint/2010/main" val="2968577097"/>
      </p:ext>
    </p:extLst>
  </p:cSld>
  <p:clrMapOvr>
    <a:masterClrMapping/>
  </p:clrMapOvr>
  <p:extLst>
    <p:ext uri="{DCECCB84-F9BA-43D5-87BE-67443E8EF086}">
      <p15:sldGuideLst xmlns:p15="http://schemas.microsoft.com/office/powerpoint/2012/main">
        <p15:guide id="4" orient="horz" pos="3117">
          <p15:clr>
            <a:srgbClr val="FBAE40"/>
          </p15:clr>
        </p15:guide>
        <p15:guide id="5" pos="2880">
          <p15:clr>
            <a:srgbClr val="FBAE40"/>
          </p15:clr>
        </p15:guide>
        <p15:guide id="6" orient="horz" pos="89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73648" y="6473200"/>
            <a:ext cx="3359149" cy="148800"/>
          </a:xfrm>
          <a:noFill/>
        </p:spPr>
        <p:txBody>
          <a:bodyPr vert="horz" wrap="square" lIns="0" tIns="0" rIns="0" bIns="0" rtlCol="0">
            <a:noAutofit/>
          </a:bodyPr>
          <a:lstStyle>
            <a:lvl1pPr>
              <a:defRPr lang="en-GB" sz="1200" b="0" i="0" noProof="0" dirty="0">
                <a:solidFill>
                  <a:schemeClr val="tx2"/>
                </a:solidFill>
                <a:effectLst/>
                <a:latin typeface="+mj-lt"/>
                <a:cs typeface="+mn-cs"/>
              </a:defRPr>
            </a:lvl1pPr>
          </a:lstStyle>
          <a:p>
            <a:pPr lvl="0"/>
            <a:r>
              <a:rPr lang="en-GB" noProof="0" dirty="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27" name="Text Placeholder 6">
            <a:extLst>
              <a:ext uri="{FF2B5EF4-FFF2-40B4-BE49-F238E27FC236}">
                <a16:creationId xmlns:a16="http://schemas.microsoft.com/office/drawing/2014/main" id="{337A0785-3155-2447-868B-EB4B4565CB42}"/>
              </a:ext>
            </a:extLst>
          </p:cNvPr>
          <p:cNvSpPr>
            <a:spLocks noGrp="1"/>
          </p:cNvSpPr>
          <p:nvPr>
            <p:ph type="body" sz="quarter" idx="15" hasCustomPrompt="1"/>
          </p:nvPr>
        </p:nvSpPr>
        <p:spPr>
          <a:xfrm>
            <a:off x="336001" y="5780618"/>
            <a:ext cx="9530811" cy="496329"/>
          </a:xfrm>
        </p:spPr>
        <p:txBody>
          <a:bodyPr anchor="b">
            <a:noAutofit/>
          </a:bodyPr>
          <a:lstStyle>
            <a:lvl1pPr marL="476239" indent="-476239">
              <a:spcBef>
                <a:spcPts val="0"/>
              </a:spcBef>
              <a:spcAft>
                <a:spcPts val="0"/>
              </a:spcAft>
              <a:buNone/>
              <a:tabLst/>
              <a:defRPr sz="1200">
                <a:solidFill>
                  <a:schemeClr val="tx2"/>
                </a:solidFill>
                <a:latin typeface="+mj-lt"/>
              </a:defRPr>
            </a:lvl1pPr>
            <a:lvl2pPr>
              <a:defRPr sz="1067"/>
            </a:lvl2pPr>
            <a:lvl3pPr>
              <a:defRPr sz="1067"/>
            </a:lvl3pPr>
            <a:lvl4pPr>
              <a:defRPr sz="1067"/>
            </a:lvl4pPr>
            <a:lvl5pPr>
              <a:defRPr sz="1067"/>
            </a:lvl5pPr>
          </a:lstStyle>
          <a:p>
            <a:pPr lvl="0"/>
            <a:r>
              <a:rPr lang="en-GB" noProof="0" dirty="0"/>
              <a:t>Source: XYZ</a:t>
            </a:r>
          </a:p>
          <a:p>
            <a:pPr lvl="0"/>
            <a:r>
              <a:rPr lang="en-GB" noProof="0" dirty="0"/>
              <a:t>Notes:	(1) XYZ</a:t>
            </a:r>
          </a:p>
        </p:txBody>
      </p:sp>
      <p:sp>
        <p:nvSpPr>
          <p:cNvPr id="3" name="Title 2">
            <a:extLst>
              <a:ext uri="{FF2B5EF4-FFF2-40B4-BE49-F238E27FC236}">
                <a16:creationId xmlns:a16="http://schemas.microsoft.com/office/drawing/2014/main" id="{1BA8C724-E815-4592-87ED-9BA7AF9418E1}"/>
              </a:ext>
            </a:extLst>
          </p:cNvPr>
          <p:cNvSpPr>
            <a:spLocks noGrp="1"/>
          </p:cNvSpPr>
          <p:nvPr>
            <p:ph type="title" hasCustomPrompt="1"/>
          </p:nvPr>
        </p:nvSpPr>
        <p:spPr/>
        <p:txBody>
          <a:bodyPr/>
          <a:lstStyle>
            <a:lvl1pPr>
              <a:defRPr>
                <a:latin typeface="+mj-lt"/>
              </a:defRPr>
            </a:lvl1pPr>
          </a:lstStyle>
          <a:p>
            <a:r>
              <a:rPr lang="en-GB" noProof="0" dirty="0"/>
              <a:t>&lt;Page title&gt;</a:t>
            </a:r>
          </a:p>
        </p:txBody>
      </p:sp>
      <p:sp>
        <p:nvSpPr>
          <p:cNvPr id="13" name="Text Placeholder 4">
            <a:extLst>
              <a:ext uri="{FF2B5EF4-FFF2-40B4-BE49-F238E27FC236}">
                <a16:creationId xmlns:a16="http://schemas.microsoft.com/office/drawing/2014/main" id="{8C343268-8BF8-CB48-BE98-5C59E81F1B22}"/>
              </a:ext>
            </a:extLst>
          </p:cNvPr>
          <p:cNvSpPr>
            <a:spLocks noGrp="1"/>
          </p:cNvSpPr>
          <p:nvPr>
            <p:ph type="body" sz="quarter" idx="20" hasCustomPrompt="1"/>
          </p:nvPr>
        </p:nvSpPr>
        <p:spPr>
          <a:xfrm>
            <a:off x="11616000"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14" name="Text Placeholder 4">
            <a:extLst>
              <a:ext uri="{FF2B5EF4-FFF2-40B4-BE49-F238E27FC236}">
                <a16:creationId xmlns:a16="http://schemas.microsoft.com/office/drawing/2014/main" id="{4E53DA91-561C-D54B-ACFF-399F7C06CFA7}"/>
              </a:ext>
            </a:extLst>
          </p:cNvPr>
          <p:cNvSpPr>
            <a:spLocks noGrp="1"/>
          </p:cNvSpPr>
          <p:nvPr>
            <p:ph type="body" sz="quarter" idx="21" hasCustomPrompt="1"/>
          </p:nvPr>
        </p:nvSpPr>
        <p:spPr>
          <a:xfrm>
            <a:off x="1129531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18" name="Text Placeholder 4">
            <a:extLst>
              <a:ext uri="{FF2B5EF4-FFF2-40B4-BE49-F238E27FC236}">
                <a16:creationId xmlns:a16="http://schemas.microsoft.com/office/drawing/2014/main" id="{273251EC-F8D1-1C46-9FD7-E4E5E8F4ED57}"/>
              </a:ext>
            </a:extLst>
          </p:cNvPr>
          <p:cNvSpPr>
            <a:spLocks noGrp="1"/>
          </p:cNvSpPr>
          <p:nvPr>
            <p:ph type="body" sz="quarter" idx="22" hasCustomPrompt="1"/>
          </p:nvPr>
        </p:nvSpPr>
        <p:spPr>
          <a:xfrm>
            <a:off x="10974625"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1" name="Text Placeholder 4">
            <a:extLst>
              <a:ext uri="{FF2B5EF4-FFF2-40B4-BE49-F238E27FC236}">
                <a16:creationId xmlns:a16="http://schemas.microsoft.com/office/drawing/2014/main" id="{3ECA4906-EE8A-0943-97C2-DB4D43BED34D}"/>
              </a:ext>
            </a:extLst>
          </p:cNvPr>
          <p:cNvSpPr>
            <a:spLocks noGrp="1"/>
          </p:cNvSpPr>
          <p:nvPr>
            <p:ph type="body" sz="quarter" idx="23" hasCustomPrompt="1"/>
          </p:nvPr>
        </p:nvSpPr>
        <p:spPr>
          <a:xfrm>
            <a:off x="1033325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4" name="Text Placeholder 4">
            <a:extLst>
              <a:ext uri="{FF2B5EF4-FFF2-40B4-BE49-F238E27FC236}">
                <a16:creationId xmlns:a16="http://schemas.microsoft.com/office/drawing/2014/main" id="{96985E5A-02BB-B04E-B95F-578242B405AC}"/>
              </a:ext>
            </a:extLst>
          </p:cNvPr>
          <p:cNvSpPr>
            <a:spLocks noGrp="1"/>
          </p:cNvSpPr>
          <p:nvPr>
            <p:ph type="body" sz="quarter" idx="24" hasCustomPrompt="1"/>
          </p:nvPr>
        </p:nvSpPr>
        <p:spPr>
          <a:xfrm>
            <a:off x="10653939"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5" name="Text Placeholder 5">
            <a:extLst>
              <a:ext uri="{FF2B5EF4-FFF2-40B4-BE49-F238E27FC236}">
                <a16:creationId xmlns:a16="http://schemas.microsoft.com/office/drawing/2014/main" id="{CCD080DA-271A-DB42-A60B-77BB996477E9}"/>
              </a:ext>
            </a:extLst>
          </p:cNvPr>
          <p:cNvSpPr>
            <a:spLocks noGrp="1"/>
          </p:cNvSpPr>
          <p:nvPr>
            <p:ph type="body" sz="quarter" idx="16" hasCustomPrompt="1"/>
          </p:nvPr>
        </p:nvSpPr>
        <p:spPr>
          <a:xfrm>
            <a:off x="336000" y="116189"/>
            <a:ext cx="11041085" cy="336000"/>
          </a:xfrm>
        </p:spPr>
        <p:txBody>
          <a:bodyPr vert="horz" wrap="none" lIns="0" tIns="0" rIns="0" bIns="0" rtlCol="0">
            <a:noAutofit/>
          </a:bodyPr>
          <a:lstStyle>
            <a:lvl1pPr marL="0" indent="0">
              <a:buNone/>
              <a:defRPr lang="en-US" sz="2400" b="0" dirty="0" smtClean="0">
                <a:solidFill>
                  <a:schemeClr val="bg1"/>
                </a:solidFill>
                <a:latin typeface="+mj-lt"/>
              </a:defRPr>
            </a:lvl1pPr>
          </a:lstStyle>
          <a:p>
            <a:pPr marL="235189" lvl="0" indent="-235189"/>
            <a:r>
              <a:rPr lang="en-GB" dirty="0"/>
              <a:t>&lt;Section title&gt;</a:t>
            </a:r>
            <a:endParaRPr lang="en-US" dirty="0"/>
          </a:p>
        </p:txBody>
      </p:sp>
      <p:sp>
        <p:nvSpPr>
          <p:cNvPr id="12" name="SlideNumber">
            <a:extLst>
              <a:ext uri="{FF2B5EF4-FFF2-40B4-BE49-F238E27FC236}">
                <a16:creationId xmlns:a16="http://schemas.microsoft.com/office/drawing/2014/main" id="{B5FCB00A-1DFA-4F86-911B-F6DFAFA4D90B}"/>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Tree>
    <p:extLst>
      <p:ext uri="{BB962C8B-B14F-4D97-AF65-F5344CB8AC3E}">
        <p14:creationId xmlns:p14="http://schemas.microsoft.com/office/powerpoint/2010/main" val="3465637582"/>
      </p:ext>
    </p:extLst>
  </p:cSld>
  <p:clrMapOvr>
    <a:masterClrMapping/>
  </p:clrMapOvr>
  <p:extLst>
    <p:ext uri="{DCECCB84-F9BA-43D5-87BE-67443E8EF086}">
      <p15:sldGuideLst xmlns:p15="http://schemas.microsoft.com/office/powerpoint/2012/main">
        <p15:guide id="3" orient="horz" pos="3117">
          <p15:clr>
            <a:srgbClr val="FBAE40"/>
          </p15:clr>
        </p15:guide>
        <p15:guide id="4"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87820" y="6473200"/>
            <a:ext cx="3359149" cy="148800"/>
          </a:xfrm>
          <a:noFill/>
        </p:spPr>
        <p:txBody>
          <a:bodyPr vert="horz" wrap="square" lIns="0" tIns="0" rIns="0" bIns="0" rtlCol="0">
            <a:noAutofit/>
          </a:bodyPr>
          <a:lstStyle>
            <a:lvl1pPr>
              <a:defRPr lang="en-GB" sz="1200" b="0" i="0" noProof="0" dirty="0">
                <a:solidFill>
                  <a:schemeClr val="tx2"/>
                </a:solidFill>
                <a:effectLst/>
                <a:cs typeface="+mn-cs"/>
              </a:defRPr>
            </a:lvl1pPr>
          </a:lstStyle>
          <a:p>
            <a:pPr lvl="0"/>
            <a:r>
              <a:rPr lang="en-GB" noProof="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26" name="Content Placeholder 2">
            <a:extLst>
              <a:ext uri="{FF2B5EF4-FFF2-40B4-BE49-F238E27FC236}">
                <a16:creationId xmlns:a16="http://schemas.microsoft.com/office/drawing/2014/main" id="{7FF24D8C-B08E-774C-A129-3155A162F17F}"/>
              </a:ext>
            </a:extLst>
          </p:cNvPr>
          <p:cNvSpPr>
            <a:spLocks noGrp="1"/>
          </p:cNvSpPr>
          <p:nvPr>
            <p:ph sz="quarter" idx="18" hasCustomPrompt="1"/>
          </p:nvPr>
        </p:nvSpPr>
        <p:spPr>
          <a:xfrm>
            <a:off x="335999" y="1410746"/>
            <a:ext cx="11040000" cy="4369871"/>
          </a:xfrm>
        </p:spPr>
        <p:txBody>
          <a:bodyPr vert="horz" lIns="0" tIns="0" rIns="0" bIns="0" rtlCol="0">
            <a:noAutofit/>
          </a:bodyPr>
          <a:lstStyle>
            <a:lvl1pPr>
              <a:defRPr lang="en-GB" noProof="0" dirty="0" smtClean="0"/>
            </a:lvl1pPr>
            <a:lvl2pPr>
              <a:defRPr lang="en-GB" noProof="0" dirty="0" smtClean="0"/>
            </a:lvl2pPr>
            <a:lvl3pPr>
              <a:defRPr lang="en-GB" noProof="0" dirty="0" smtClean="0"/>
            </a:lvl3pPr>
            <a:lvl4pPr>
              <a:defRPr lang="en-GB" noProof="0" dirty="0" smtClean="0"/>
            </a:lvl4pPr>
            <a:lvl5pPr>
              <a:defRPr lang="en-GB" noProof="0" dirty="0" smtClean="0"/>
            </a:lvl5pPr>
            <a:lvl6pPr>
              <a:defRPr lang="en-GB" noProof="0" dirty="0"/>
            </a:lvl6pPr>
            <a:lvl7pPr>
              <a:defRPr lang="en-GB" noProof="0" dirty="0" smtClean="0"/>
            </a:lvl7pPr>
            <a:lvl8pPr>
              <a:defRPr lang="en-GB" noProof="0" dirty="0" smtClean="0"/>
            </a:lvl8pPr>
            <a:lvl9pPr>
              <a:defRPr lang="en-GB" noProof="0" dirty="0" smtClean="0"/>
            </a:lvl9pPr>
          </a:lstStyle>
          <a:p>
            <a:pPr lvl="0"/>
            <a:r>
              <a:rPr lang="en-GB" noProof="0"/>
              <a:t>&lt;Heading (18pt)&gt;</a:t>
            </a:r>
          </a:p>
          <a:p>
            <a:pPr lvl="1"/>
            <a:r>
              <a:rPr lang="en-GB" noProof="0"/>
              <a:t>&lt;Subheading (14pt)&gt;</a:t>
            </a:r>
          </a:p>
          <a:p>
            <a:pPr lvl="2"/>
            <a:r>
              <a:rPr lang="en-GB" noProof="0"/>
              <a:t>&lt;Normal (14pt)&gt;</a:t>
            </a:r>
          </a:p>
          <a:p>
            <a:pPr lvl="3"/>
            <a:r>
              <a:rPr lang="en-GB" noProof="0"/>
              <a:t>&lt;Bullet 1 (14pt)&gt;</a:t>
            </a:r>
          </a:p>
          <a:p>
            <a:pPr lvl="4"/>
            <a:r>
              <a:rPr lang="en-GB" noProof="0"/>
              <a:t>&lt;Bullet 2 (14pt)&gt;</a:t>
            </a:r>
          </a:p>
          <a:p>
            <a:pPr lvl="5"/>
            <a:r>
              <a:rPr lang="en-GB" noProof="0"/>
              <a:t>&lt;Bullet 3 (14pt)&gt;</a:t>
            </a:r>
          </a:p>
          <a:p>
            <a:pPr lvl="6"/>
            <a:r>
              <a:rPr lang="en-GB" noProof="0"/>
              <a:t>Reduced Normal (11pt)</a:t>
            </a:r>
          </a:p>
          <a:p>
            <a:pPr lvl="7"/>
            <a:r>
              <a:rPr lang="en-GB" noProof="0"/>
              <a:t>&lt;Tick (14pt)&gt;</a:t>
            </a:r>
          </a:p>
          <a:p>
            <a:pPr lvl="8"/>
            <a:r>
              <a:rPr lang="en-GB" noProof="0"/>
              <a:t>&lt;Cross (14pt)&gt;</a:t>
            </a:r>
          </a:p>
          <a:p>
            <a:pPr lvl="5"/>
            <a:endParaRPr lang="en-GB" noProof="0"/>
          </a:p>
        </p:txBody>
      </p:sp>
      <p:sp>
        <p:nvSpPr>
          <p:cNvPr id="27" name="Text Placeholder 6">
            <a:extLst>
              <a:ext uri="{FF2B5EF4-FFF2-40B4-BE49-F238E27FC236}">
                <a16:creationId xmlns:a16="http://schemas.microsoft.com/office/drawing/2014/main" id="{337A0785-3155-2447-868B-EB4B4565CB42}"/>
              </a:ext>
            </a:extLst>
          </p:cNvPr>
          <p:cNvSpPr>
            <a:spLocks noGrp="1"/>
          </p:cNvSpPr>
          <p:nvPr>
            <p:ph type="body" sz="quarter" idx="15" hasCustomPrompt="1"/>
          </p:nvPr>
        </p:nvSpPr>
        <p:spPr>
          <a:xfrm>
            <a:off x="336001" y="5780618"/>
            <a:ext cx="9530811" cy="496329"/>
          </a:xfrm>
        </p:spPr>
        <p:txBody>
          <a:bodyPr anchor="b">
            <a:noAutofit/>
          </a:bodyPr>
          <a:lstStyle>
            <a:lvl1pPr marL="476239" indent="-476239">
              <a:spcBef>
                <a:spcPts val="0"/>
              </a:spcBef>
              <a:spcAft>
                <a:spcPts val="0"/>
              </a:spcAft>
              <a:buNone/>
              <a:tabLst/>
              <a:defRPr sz="1200">
                <a:solidFill>
                  <a:schemeClr val="tx2"/>
                </a:solidFill>
              </a:defRPr>
            </a:lvl1pPr>
            <a:lvl2pPr>
              <a:defRPr sz="1067"/>
            </a:lvl2pPr>
            <a:lvl3pPr>
              <a:defRPr sz="1067"/>
            </a:lvl3pPr>
            <a:lvl4pPr>
              <a:defRPr sz="1067"/>
            </a:lvl4pPr>
            <a:lvl5pPr>
              <a:defRPr sz="1067"/>
            </a:lvl5pPr>
          </a:lstStyle>
          <a:p>
            <a:pPr lvl="0"/>
            <a:r>
              <a:rPr lang="en-GB" noProof="0"/>
              <a:t>Source:	XYZ</a:t>
            </a:r>
          </a:p>
          <a:p>
            <a:pPr lvl="0"/>
            <a:r>
              <a:rPr lang="en-GB" noProof="0"/>
              <a:t>Notes:	(1) XYZ</a:t>
            </a:r>
          </a:p>
        </p:txBody>
      </p:sp>
      <p:sp>
        <p:nvSpPr>
          <p:cNvPr id="3" name="Title 2">
            <a:extLst>
              <a:ext uri="{FF2B5EF4-FFF2-40B4-BE49-F238E27FC236}">
                <a16:creationId xmlns:a16="http://schemas.microsoft.com/office/drawing/2014/main" id="{1BA8C724-E815-4592-87ED-9BA7AF9418E1}"/>
              </a:ext>
            </a:extLst>
          </p:cNvPr>
          <p:cNvSpPr>
            <a:spLocks noGrp="1"/>
          </p:cNvSpPr>
          <p:nvPr>
            <p:ph type="title" hasCustomPrompt="1"/>
          </p:nvPr>
        </p:nvSpPr>
        <p:spPr/>
        <p:txBody>
          <a:bodyPr/>
          <a:lstStyle>
            <a:lvl1pPr>
              <a:defRPr/>
            </a:lvl1pPr>
          </a:lstStyle>
          <a:p>
            <a:r>
              <a:rPr lang="en-GB" noProof="0"/>
              <a:t>&lt;Page title&gt;</a:t>
            </a:r>
          </a:p>
        </p:txBody>
      </p:sp>
      <p:sp>
        <p:nvSpPr>
          <p:cNvPr id="14" name="Text Placeholder 4">
            <a:extLst>
              <a:ext uri="{FF2B5EF4-FFF2-40B4-BE49-F238E27FC236}">
                <a16:creationId xmlns:a16="http://schemas.microsoft.com/office/drawing/2014/main" id="{3E6EC389-DC61-754D-9086-472A7807D728}"/>
              </a:ext>
            </a:extLst>
          </p:cNvPr>
          <p:cNvSpPr>
            <a:spLocks noGrp="1"/>
          </p:cNvSpPr>
          <p:nvPr>
            <p:ph type="body" sz="quarter" idx="20" hasCustomPrompt="1"/>
          </p:nvPr>
        </p:nvSpPr>
        <p:spPr>
          <a:xfrm>
            <a:off x="11616000"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18" name="Text Placeholder 4">
            <a:extLst>
              <a:ext uri="{FF2B5EF4-FFF2-40B4-BE49-F238E27FC236}">
                <a16:creationId xmlns:a16="http://schemas.microsoft.com/office/drawing/2014/main" id="{145D10E8-77B8-F841-A524-5AA58AA3FE74}"/>
              </a:ext>
            </a:extLst>
          </p:cNvPr>
          <p:cNvSpPr>
            <a:spLocks noGrp="1"/>
          </p:cNvSpPr>
          <p:nvPr>
            <p:ph type="body" sz="quarter" idx="21" hasCustomPrompt="1"/>
          </p:nvPr>
        </p:nvSpPr>
        <p:spPr>
          <a:xfrm>
            <a:off x="1129531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1" name="Text Placeholder 4">
            <a:extLst>
              <a:ext uri="{FF2B5EF4-FFF2-40B4-BE49-F238E27FC236}">
                <a16:creationId xmlns:a16="http://schemas.microsoft.com/office/drawing/2014/main" id="{759B0678-90AF-D841-A838-3D11B68A7A73}"/>
              </a:ext>
            </a:extLst>
          </p:cNvPr>
          <p:cNvSpPr>
            <a:spLocks noGrp="1"/>
          </p:cNvSpPr>
          <p:nvPr>
            <p:ph type="body" sz="quarter" idx="22" hasCustomPrompt="1"/>
          </p:nvPr>
        </p:nvSpPr>
        <p:spPr>
          <a:xfrm>
            <a:off x="10974625"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4" name="Text Placeholder 4">
            <a:extLst>
              <a:ext uri="{FF2B5EF4-FFF2-40B4-BE49-F238E27FC236}">
                <a16:creationId xmlns:a16="http://schemas.microsoft.com/office/drawing/2014/main" id="{E14FF60A-7D44-FA49-9B2A-BAD89D5CB7E8}"/>
              </a:ext>
            </a:extLst>
          </p:cNvPr>
          <p:cNvSpPr>
            <a:spLocks noGrp="1"/>
          </p:cNvSpPr>
          <p:nvPr>
            <p:ph type="body" sz="quarter" idx="23" hasCustomPrompt="1"/>
          </p:nvPr>
        </p:nvSpPr>
        <p:spPr>
          <a:xfrm>
            <a:off x="1033325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5" name="Text Placeholder 4">
            <a:extLst>
              <a:ext uri="{FF2B5EF4-FFF2-40B4-BE49-F238E27FC236}">
                <a16:creationId xmlns:a16="http://schemas.microsoft.com/office/drawing/2014/main" id="{4B33F6EB-7496-FE40-BCC6-037094D1205C}"/>
              </a:ext>
            </a:extLst>
          </p:cNvPr>
          <p:cNvSpPr>
            <a:spLocks noGrp="1"/>
          </p:cNvSpPr>
          <p:nvPr>
            <p:ph type="body" sz="quarter" idx="24" hasCustomPrompt="1"/>
          </p:nvPr>
        </p:nvSpPr>
        <p:spPr>
          <a:xfrm>
            <a:off x="10653939"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8" name="Text Placeholder 5">
            <a:extLst>
              <a:ext uri="{FF2B5EF4-FFF2-40B4-BE49-F238E27FC236}">
                <a16:creationId xmlns:a16="http://schemas.microsoft.com/office/drawing/2014/main" id="{37DEC77E-57C3-B440-843D-A97D1A3642B9}"/>
              </a:ext>
            </a:extLst>
          </p:cNvPr>
          <p:cNvSpPr>
            <a:spLocks noGrp="1"/>
          </p:cNvSpPr>
          <p:nvPr>
            <p:ph type="body" sz="quarter" idx="16" hasCustomPrompt="1"/>
          </p:nvPr>
        </p:nvSpPr>
        <p:spPr>
          <a:xfrm>
            <a:off x="336000" y="116189"/>
            <a:ext cx="11041085" cy="336000"/>
          </a:xfrm>
        </p:spPr>
        <p:txBody>
          <a:bodyPr vert="horz" wrap="none" lIns="0" tIns="0" rIns="0" bIns="0" rtlCol="0">
            <a:noAutofit/>
          </a:bodyPr>
          <a:lstStyle>
            <a:lvl1pPr marL="0" indent="0">
              <a:buNone/>
              <a:defRPr lang="en-US" sz="2400" b="0" dirty="0" smtClean="0">
                <a:solidFill>
                  <a:schemeClr val="bg1"/>
                </a:solidFill>
              </a:defRPr>
            </a:lvl1pPr>
          </a:lstStyle>
          <a:p>
            <a:pPr marL="235189" lvl="0" indent="-235189"/>
            <a:r>
              <a:rPr lang="en-GB" dirty="0"/>
              <a:t>&lt;Section title&gt;</a:t>
            </a:r>
            <a:endParaRPr lang="en-US" dirty="0"/>
          </a:p>
        </p:txBody>
      </p:sp>
      <p:sp>
        <p:nvSpPr>
          <p:cNvPr id="13" name="SlideNumber">
            <a:extLst>
              <a:ext uri="{FF2B5EF4-FFF2-40B4-BE49-F238E27FC236}">
                <a16:creationId xmlns:a16="http://schemas.microsoft.com/office/drawing/2014/main" id="{115F3095-660A-44A2-A78A-7319F6797225}"/>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Tree>
    <p:extLst>
      <p:ext uri="{BB962C8B-B14F-4D97-AF65-F5344CB8AC3E}">
        <p14:creationId xmlns:p14="http://schemas.microsoft.com/office/powerpoint/2010/main" val="2476861732"/>
      </p:ext>
    </p:extLst>
  </p:cSld>
  <p:clrMapOvr>
    <a:masterClrMapping/>
  </p:clrMapOvr>
  <p:extLst>
    <p:ext uri="{DCECCB84-F9BA-43D5-87BE-67443E8EF086}">
      <p15:sldGuideLst xmlns:p15="http://schemas.microsoft.com/office/powerpoint/2012/main">
        <p15:guide id="3" orient="horz" pos="3117">
          <p15:clr>
            <a:srgbClr val="FBAE40"/>
          </p15:clr>
        </p15:guide>
        <p15:guide id="4"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87822" y="6473200"/>
            <a:ext cx="3359149" cy="148800"/>
          </a:xfrm>
          <a:noFill/>
        </p:spPr>
        <p:txBody>
          <a:bodyPr vert="horz" wrap="square" lIns="0" tIns="0" rIns="0" bIns="0" rtlCol="0">
            <a:noAutofit/>
          </a:bodyPr>
          <a:lstStyle>
            <a:lvl1pPr>
              <a:defRPr lang="en-GB" sz="1200" b="0" i="0" noProof="0" dirty="0">
                <a:solidFill>
                  <a:schemeClr val="tx2"/>
                </a:solidFill>
                <a:effectLst/>
                <a:latin typeface="+mj-lt"/>
                <a:cs typeface="+mn-cs"/>
              </a:defRPr>
            </a:lvl1pPr>
          </a:lstStyle>
          <a:p>
            <a:pPr lvl="0"/>
            <a:r>
              <a:rPr lang="en-GB" noProof="0" dirty="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18" name="Text Placeholder 6">
            <a:extLst>
              <a:ext uri="{FF2B5EF4-FFF2-40B4-BE49-F238E27FC236}">
                <a16:creationId xmlns:a16="http://schemas.microsoft.com/office/drawing/2014/main" id="{1FDDB454-05EB-F94E-BEE3-26C654BAED7A}"/>
              </a:ext>
            </a:extLst>
          </p:cNvPr>
          <p:cNvSpPr>
            <a:spLocks noGrp="1"/>
          </p:cNvSpPr>
          <p:nvPr>
            <p:ph type="body" sz="quarter" idx="15" hasCustomPrompt="1"/>
          </p:nvPr>
        </p:nvSpPr>
        <p:spPr>
          <a:xfrm>
            <a:off x="336001" y="5780618"/>
            <a:ext cx="9553067" cy="496329"/>
          </a:xfrm>
        </p:spPr>
        <p:txBody>
          <a:bodyPr anchor="b">
            <a:noAutofit/>
          </a:bodyPr>
          <a:lstStyle>
            <a:lvl1pPr marL="476239" indent="-476239">
              <a:spcBef>
                <a:spcPts val="0"/>
              </a:spcBef>
              <a:spcAft>
                <a:spcPts val="0"/>
              </a:spcAft>
              <a:buNone/>
              <a:tabLst/>
              <a:defRPr sz="1200">
                <a:solidFill>
                  <a:schemeClr val="tx2"/>
                </a:solidFill>
                <a:latin typeface="+mj-lt"/>
              </a:defRPr>
            </a:lvl1pPr>
            <a:lvl2pPr>
              <a:defRPr sz="1067"/>
            </a:lvl2pPr>
            <a:lvl3pPr>
              <a:defRPr sz="1067"/>
            </a:lvl3pPr>
            <a:lvl4pPr>
              <a:defRPr sz="1067"/>
            </a:lvl4pPr>
            <a:lvl5pPr>
              <a:defRPr sz="1067"/>
            </a:lvl5pPr>
          </a:lstStyle>
          <a:p>
            <a:pPr lvl="0"/>
            <a:r>
              <a:rPr lang="en-GB" noProof="0" dirty="0"/>
              <a:t>Source:	XYZ</a:t>
            </a:r>
          </a:p>
          <a:p>
            <a:pPr lvl="0"/>
            <a:r>
              <a:rPr lang="en-GB" noProof="0" dirty="0"/>
              <a:t>Notes:	(1) XYZ</a:t>
            </a:r>
          </a:p>
        </p:txBody>
      </p:sp>
      <p:sp>
        <p:nvSpPr>
          <p:cNvPr id="2" name="Title 1">
            <a:extLst>
              <a:ext uri="{FF2B5EF4-FFF2-40B4-BE49-F238E27FC236}">
                <a16:creationId xmlns:a16="http://schemas.microsoft.com/office/drawing/2014/main" id="{489BE34D-C51F-41DE-88D0-3C5FFE1AC63C}"/>
              </a:ext>
            </a:extLst>
          </p:cNvPr>
          <p:cNvSpPr>
            <a:spLocks noGrp="1"/>
          </p:cNvSpPr>
          <p:nvPr>
            <p:ph type="title" hasCustomPrompt="1"/>
          </p:nvPr>
        </p:nvSpPr>
        <p:spPr/>
        <p:txBody>
          <a:bodyPr/>
          <a:lstStyle>
            <a:lvl1pPr>
              <a:defRPr/>
            </a:lvl1pPr>
          </a:lstStyle>
          <a:p>
            <a:r>
              <a:rPr lang="en-GB" noProof="0"/>
              <a:t>&lt;Page title&gt;</a:t>
            </a:r>
          </a:p>
        </p:txBody>
      </p:sp>
      <p:sp>
        <p:nvSpPr>
          <p:cNvPr id="21" name="Text Placeholder 4">
            <a:extLst>
              <a:ext uri="{FF2B5EF4-FFF2-40B4-BE49-F238E27FC236}">
                <a16:creationId xmlns:a16="http://schemas.microsoft.com/office/drawing/2014/main" id="{5A5C72A8-6BD5-484D-A70F-940552F9A900}"/>
              </a:ext>
            </a:extLst>
          </p:cNvPr>
          <p:cNvSpPr>
            <a:spLocks noGrp="1"/>
          </p:cNvSpPr>
          <p:nvPr>
            <p:ph type="body" sz="quarter" idx="20" hasCustomPrompt="1"/>
          </p:nvPr>
        </p:nvSpPr>
        <p:spPr>
          <a:xfrm>
            <a:off x="11616000"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2" name="Text Placeholder 4">
            <a:extLst>
              <a:ext uri="{FF2B5EF4-FFF2-40B4-BE49-F238E27FC236}">
                <a16:creationId xmlns:a16="http://schemas.microsoft.com/office/drawing/2014/main" id="{4D7EC5E6-9ECB-0E46-A9EE-2EB8178D4E58}"/>
              </a:ext>
            </a:extLst>
          </p:cNvPr>
          <p:cNvSpPr>
            <a:spLocks noGrp="1"/>
          </p:cNvSpPr>
          <p:nvPr>
            <p:ph type="body" sz="quarter" idx="21" hasCustomPrompt="1"/>
          </p:nvPr>
        </p:nvSpPr>
        <p:spPr>
          <a:xfrm>
            <a:off x="1129531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3" name="Text Placeholder 4">
            <a:extLst>
              <a:ext uri="{FF2B5EF4-FFF2-40B4-BE49-F238E27FC236}">
                <a16:creationId xmlns:a16="http://schemas.microsoft.com/office/drawing/2014/main" id="{A2742133-4CFA-1643-BC89-2BA2425F74C1}"/>
              </a:ext>
            </a:extLst>
          </p:cNvPr>
          <p:cNvSpPr>
            <a:spLocks noGrp="1"/>
          </p:cNvSpPr>
          <p:nvPr>
            <p:ph type="body" sz="quarter" idx="22" hasCustomPrompt="1"/>
          </p:nvPr>
        </p:nvSpPr>
        <p:spPr>
          <a:xfrm>
            <a:off x="10974625"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4" name="Text Placeholder 4">
            <a:extLst>
              <a:ext uri="{FF2B5EF4-FFF2-40B4-BE49-F238E27FC236}">
                <a16:creationId xmlns:a16="http://schemas.microsoft.com/office/drawing/2014/main" id="{E42CF564-241B-854E-A778-78B68E5B2255}"/>
              </a:ext>
            </a:extLst>
          </p:cNvPr>
          <p:cNvSpPr>
            <a:spLocks noGrp="1"/>
          </p:cNvSpPr>
          <p:nvPr>
            <p:ph type="body" sz="quarter" idx="23" hasCustomPrompt="1"/>
          </p:nvPr>
        </p:nvSpPr>
        <p:spPr>
          <a:xfrm>
            <a:off x="1033325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5" name="Text Placeholder 4">
            <a:extLst>
              <a:ext uri="{FF2B5EF4-FFF2-40B4-BE49-F238E27FC236}">
                <a16:creationId xmlns:a16="http://schemas.microsoft.com/office/drawing/2014/main" id="{CC041273-B616-284F-920E-A689BED8E372}"/>
              </a:ext>
            </a:extLst>
          </p:cNvPr>
          <p:cNvSpPr>
            <a:spLocks noGrp="1"/>
          </p:cNvSpPr>
          <p:nvPr>
            <p:ph type="body" sz="quarter" idx="24" hasCustomPrompt="1"/>
          </p:nvPr>
        </p:nvSpPr>
        <p:spPr>
          <a:xfrm>
            <a:off x="10653939"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6" name="Text Placeholder 5">
            <a:extLst>
              <a:ext uri="{FF2B5EF4-FFF2-40B4-BE49-F238E27FC236}">
                <a16:creationId xmlns:a16="http://schemas.microsoft.com/office/drawing/2014/main" id="{E8C64747-7D83-814B-8276-69D01FABE560}"/>
              </a:ext>
            </a:extLst>
          </p:cNvPr>
          <p:cNvSpPr>
            <a:spLocks noGrp="1"/>
          </p:cNvSpPr>
          <p:nvPr>
            <p:ph type="body" sz="quarter" idx="16" hasCustomPrompt="1"/>
          </p:nvPr>
        </p:nvSpPr>
        <p:spPr>
          <a:xfrm>
            <a:off x="336000" y="116189"/>
            <a:ext cx="11041085" cy="336000"/>
          </a:xfrm>
        </p:spPr>
        <p:txBody>
          <a:bodyPr vert="horz" wrap="none" lIns="0" tIns="0" rIns="0" bIns="0" rtlCol="0">
            <a:noAutofit/>
          </a:bodyPr>
          <a:lstStyle>
            <a:lvl1pPr marL="0" indent="0">
              <a:buNone/>
              <a:defRPr lang="en-US" sz="2400" b="0" dirty="0" smtClean="0">
                <a:solidFill>
                  <a:schemeClr val="bg1"/>
                </a:solidFill>
              </a:defRPr>
            </a:lvl1pPr>
          </a:lstStyle>
          <a:p>
            <a:pPr marL="235189" lvl="0" indent="-235189"/>
            <a:r>
              <a:rPr lang="en-GB"/>
              <a:t>&lt;Section title&gt;</a:t>
            </a:r>
            <a:endParaRPr lang="en-US"/>
          </a:p>
        </p:txBody>
      </p:sp>
      <p:sp>
        <p:nvSpPr>
          <p:cNvPr id="19" name="Content Placeholder 2">
            <a:extLst>
              <a:ext uri="{FF2B5EF4-FFF2-40B4-BE49-F238E27FC236}">
                <a16:creationId xmlns:a16="http://schemas.microsoft.com/office/drawing/2014/main" id="{D71676A2-86A5-4D09-98A0-03434389D053}"/>
              </a:ext>
            </a:extLst>
          </p:cNvPr>
          <p:cNvSpPr>
            <a:spLocks noGrp="1"/>
          </p:cNvSpPr>
          <p:nvPr>
            <p:ph sz="quarter" idx="18" hasCustomPrompt="1"/>
          </p:nvPr>
        </p:nvSpPr>
        <p:spPr>
          <a:xfrm>
            <a:off x="335997" y="1410747"/>
            <a:ext cx="5280000" cy="480000"/>
          </a:xfrm>
        </p:spPr>
        <p:txBody>
          <a:bodyPr vert="horz" lIns="0" tIns="0" rIns="0" bIns="0" rtlCol="0">
            <a:noAutofit/>
          </a:bodyPr>
          <a:lstStyle>
            <a:lvl1pPr>
              <a:defRPr lang="en-GB" noProof="0">
                <a:latin typeface="+mj-lt"/>
              </a:defRPr>
            </a:lvl1pPr>
          </a:lstStyle>
          <a:p>
            <a:pPr lvl="0"/>
            <a:r>
              <a:rPr lang="en-GB" noProof="0" dirty="0"/>
              <a:t>&lt;Heading (18pt)&gt;</a:t>
            </a:r>
          </a:p>
        </p:txBody>
      </p:sp>
      <p:sp>
        <p:nvSpPr>
          <p:cNvPr id="27" name="Content Placeholder 2">
            <a:extLst>
              <a:ext uri="{FF2B5EF4-FFF2-40B4-BE49-F238E27FC236}">
                <a16:creationId xmlns:a16="http://schemas.microsoft.com/office/drawing/2014/main" id="{78EB8659-C752-4DE3-9FF6-2240E43FD3E3}"/>
              </a:ext>
            </a:extLst>
          </p:cNvPr>
          <p:cNvSpPr>
            <a:spLocks noGrp="1"/>
          </p:cNvSpPr>
          <p:nvPr>
            <p:ph sz="quarter" idx="25" hasCustomPrompt="1"/>
          </p:nvPr>
        </p:nvSpPr>
        <p:spPr>
          <a:xfrm>
            <a:off x="6097084" y="1410747"/>
            <a:ext cx="5280000" cy="480000"/>
          </a:xfrm>
        </p:spPr>
        <p:txBody>
          <a:bodyPr vert="horz" lIns="0" tIns="0" rIns="0" bIns="0" rtlCol="0">
            <a:noAutofit/>
          </a:bodyPr>
          <a:lstStyle>
            <a:lvl1pPr>
              <a:defRPr lang="en-GB" noProof="0">
                <a:latin typeface="+mj-lt"/>
              </a:defRPr>
            </a:lvl1pPr>
          </a:lstStyle>
          <a:p>
            <a:pPr lvl="0"/>
            <a:r>
              <a:rPr lang="en-GB" noProof="0" dirty="0"/>
              <a:t>&lt;Heading (18pt)&gt;</a:t>
            </a:r>
          </a:p>
        </p:txBody>
      </p:sp>
      <p:sp>
        <p:nvSpPr>
          <p:cNvPr id="28" name="Content Placeholder 2">
            <a:extLst>
              <a:ext uri="{FF2B5EF4-FFF2-40B4-BE49-F238E27FC236}">
                <a16:creationId xmlns:a16="http://schemas.microsoft.com/office/drawing/2014/main" id="{456F68B3-758B-4166-BD34-A22456662120}"/>
              </a:ext>
            </a:extLst>
          </p:cNvPr>
          <p:cNvSpPr>
            <a:spLocks noGrp="1"/>
          </p:cNvSpPr>
          <p:nvPr>
            <p:ph sz="quarter" idx="26" hasCustomPrompt="1"/>
          </p:nvPr>
        </p:nvSpPr>
        <p:spPr>
          <a:xfrm>
            <a:off x="335997" y="2208000"/>
            <a:ext cx="5280000" cy="3456000"/>
          </a:xfrm>
        </p:spPr>
        <p:txBody>
          <a:bodyPr vert="horz" lIns="0" tIns="0" rIns="0" bIns="0" rtlCol="0">
            <a:noAutofit/>
          </a:bodyPr>
          <a:lstStyle>
            <a:lvl1pPr>
              <a:defRPr lang="en-GB" noProof="0" dirty="0" smtClean="0">
                <a:latin typeface="+mj-lt"/>
              </a:defRPr>
            </a:lvl1pPr>
            <a:lvl2pPr>
              <a:defRPr lang="en-GB" noProof="0" dirty="0" smtClean="0">
                <a:latin typeface="+mj-lt"/>
              </a:defRPr>
            </a:lvl2pPr>
            <a:lvl3pPr>
              <a:defRPr lang="en-GB" noProof="0" dirty="0" smtClean="0">
                <a:latin typeface="+mj-lt"/>
              </a:defRPr>
            </a:lvl3pPr>
            <a:lvl4pPr>
              <a:defRPr lang="en-GB" noProof="0" dirty="0" smtClean="0">
                <a:latin typeface="+mj-lt"/>
              </a:defRPr>
            </a:lvl4pPr>
            <a:lvl5pPr>
              <a:defRPr lang="en-GB" noProof="0" dirty="0" smtClean="0">
                <a:latin typeface="+mj-lt"/>
              </a:defRPr>
            </a:lvl5pPr>
            <a:lvl6pPr>
              <a:defRPr lang="en-GB" noProof="0" dirty="0">
                <a:latin typeface="+mj-lt"/>
              </a:defRPr>
            </a:lvl6pPr>
            <a:lvl7pPr>
              <a:defRPr lang="en-GB" noProof="0" dirty="0" smtClean="0">
                <a:latin typeface="+mj-lt"/>
              </a:defRPr>
            </a:lvl7pPr>
            <a:lvl8pPr>
              <a:defRPr lang="en-GB" noProof="0" dirty="0" smtClean="0">
                <a:latin typeface="+mj-lt"/>
              </a:defRPr>
            </a:lvl8pPr>
            <a:lvl9pPr>
              <a:defRPr lang="en-GB" noProof="0" dirty="0" smtClean="0">
                <a:latin typeface="+mj-lt"/>
              </a:defRPr>
            </a:lvl9pPr>
          </a:lstStyle>
          <a:p>
            <a:pPr lvl="0"/>
            <a:r>
              <a:rPr lang="en-GB" noProof="0" dirty="0"/>
              <a:t>&lt;Heading (18pt)&gt;</a:t>
            </a:r>
          </a:p>
          <a:p>
            <a:pPr lvl="1"/>
            <a:r>
              <a:rPr lang="en-GB" noProof="0" dirty="0"/>
              <a:t>&lt;Subheading (14pt)&gt;</a:t>
            </a:r>
          </a:p>
          <a:p>
            <a:pPr lvl="2"/>
            <a:r>
              <a:rPr lang="en-GB" noProof="0" dirty="0"/>
              <a:t>&lt;Normal (14pt)&gt;</a:t>
            </a:r>
          </a:p>
          <a:p>
            <a:pPr lvl="3"/>
            <a:r>
              <a:rPr lang="en-GB" noProof="0" dirty="0"/>
              <a:t>&lt;Bullet 1 (14pt)&gt;</a:t>
            </a:r>
          </a:p>
          <a:p>
            <a:pPr lvl="4"/>
            <a:r>
              <a:rPr lang="en-GB" noProof="0" dirty="0"/>
              <a:t>&lt;Bullet 2 (14pt)&gt;</a:t>
            </a:r>
          </a:p>
          <a:p>
            <a:pPr lvl="5"/>
            <a:r>
              <a:rPr lang="en-GB" noProof="0" dirty="0"/>
              <a:t>&lt;Bullet 3 (14pt)&gt;</a:t>
            </a:r>
          </a:p>
          <a:p>
            <a:pPr lvl="6"/>
            <a:r>
              <a:rPr lang="en-GB" noProof="0" dirty="0"/>
              <a:t>Reduced Normal (11pt)</a:t>
            </a:r>
          </a:p>
          <a:p>
            <a:pPr lvl="7"/>
            <a:r>
              <a:rPr lang="en-GB" noProof="0" dirty="0"/>
              <a:t>&lt;Tick (14pt)&gt;</a:t>
            </a:r>
          </a:p>
          <a:p>
            <a:pPr lvl="8"/>
            <a:r>
              <a:rPr lang="en-GB" noProof="0" dirty="0"/>
              <a:t>&lt;Cross (14pt)&gt;</a:t>
            </a:r>
          </a:p>
          <a:p>
            <a:pPr lvl="5"/>
            <a:endParaRPr lang="en-GB" noProof="0" dirty="0"/>
          </a:p>
        </p:txBody>
      </p:sp>
      <p:sp>
        <p:nvSpPr>
          <p:cNvPr id="30" name="Content Placeholder 2">
            <a:extLst>
              <a:ext uri="{FF2B5EF4-FFF2-40B4-BE49-F238E27FC236}">
                <a16:creationId xmlns:a16="http://schemas.microsoft.com/office/drawing/2014/main" id="{A55632F7-75DF-422B-8E87-ACFCCFB22FF8}"/>
              </a:ext>
            </a:extLst>
          </p:cNvPr>
          <p:cNvSpPr>
            <a:spLocks noGrp="1"/>
          </p:cNvSpPr>
          <p:nvPr>
            <p:ph sz="quarter" idx="28" hasCustomPrompt="1"/>
          </p:nvPr>
        </p:nvSpPr>
        <p:spPr>
          <a:xfrm>
            <a:off x="6097084" y="2208000"/>
            <a:ext cx="5280000" cy="3456000"/>
          </a:xfrm>
        </p:spPr>
        <p:txBody>
          <a:bodyPr vert="horz" lIns="0" tIns="0" rIns="0" bIns="0" rtlCol="0">
            <a:noAutofit/>
          </a:bodyPr>
          <a:lstStyle>
            <a:lvl1pPr>
              <a:defRPr lang="en-GB" noProof="0" dirty="0" smtClean="0">
                <a:latin typeface="+mj-lt"/>
              </a:defRPr>
            </a:lvl1pPr>
            <a:lvl2pPr>
              <a:defRPr lang="en-GB" noProof="0" dirty="0" smtClean="0">
                <a:latin typeface="+mj-lt"/>
              </a:defRPr>
            </a:lvl2pPr>
            <a:lvl3pPr>
              <a:defRPr lang="en-GB" noProof="0" dirty="0" smtClean="0">
                <a:latin typeface="+mj-lt"/>
              </a:defRPr>
            </a:lvl3pPr>
            <a:lvl4pPr>
              <a:defRPr lang="en-GB" noProof="0" dirty="0" smtClean="0">
                <a:latin typeface="+mj-lt"/>
              </a:defRPr>
            </a:lvl4pPr>
            <a:lvl5pPr>
              <a:defRPr lang="en-GB" noProof="0" dirty="0" smtClean="0">
                <a:latin typeface="+mj-lt"/>
              </a:defRPr>
            </a:lvl5pPr>
            <a:lvl6pPr>
              <a:defRPr lang="en-GB" noProof="0" dirty="0">
                <a:latin typeface="+mj-lt"/>
              </a:defRPr>
            </a:lvl6pPr>
            <a:lvl7pPr>
              <a:defRPr lang="en-GB" noProof="0" dirty="0" smtClean="0">
                <a:latin typeface="+mj-lt"/>
              </a:defRPr>
            </a:lvl7pPr>
            <a:lvl8pPr>
              <a:defRPr lang="en-GB" noProof="0" dirty="0" smtClean="0">
                <a:latin typeface="+mj-lt"/>
              </a:defRPr>
            </a:lvl8pPr>
            <a:lvl9pPr>
              <a:defRPr lang="en-GB" noProof="0" dirty="0" smtClean="0">
                <a:latin typeface="+mj-lt"/>
              </a:defRPr>
            </a:lvl9pPr>
          </a:lstStyle>
          <a:p>
            <a:pPr lvl="0"/>
            <a:r>
              <a:rPr lang="en-GB" noProof="0" dirty="0"/>
              <a:t>&lt;Heading (18pt)&gt;</a:t>
            </a:r>
          </a:p>
          <a:p>
            <a:pPr lvl="1"/>
            <a:r>
              <a:rPr lang="en-GB" noProof="0" dirty="0"/>
              <a:t>&lt;Subheading (14pt)&gt;</a:t>
            </a:r>
          </a:p>
          <a:p>
            <a:pPr lvl="2"/>
            <a:r>
              <a:rPr lang="en-GB" noProof="0" dirty="0"/>
              <a:t>&lt;Normal (14pt)&gt;</a:t>
            </a:r>
          </a:p>
          <a:p>
            <a:pPr lvl="3"/>
            <a:r>
              <a:rPr lang="en-GB" noProof="0" dirty="0"/>
              <a:t>&lt;Bullet 1 (14pt)&gt;</a:t>
            </a:r>
          </a:p>
          <a:p>
            <a:pPr lvl="4"/>
            <a:r>
              <a:rPr lang="en-GB" noProof="0" dirty="0"/>
              <a:t>&lt;Bullet 2 (14pt)&gt;</a:t>
            </a:r>
          </a:p>
          <a:p>
            <a:pPr lvl="5"/>
            <a:r>
              <a:rPr lang="en-GB" noProof="0" dirty="0"/>
              <a:t>&lt;Bullet 3 (14pt)&gt;</a:t>
            </a:r>
          </a:p>
          <a:p>
            <a:pPr lvl="6"/>
            <a:r>
              <a:rPr lang="en-GB" noProof="0" dirty="0"/>
              <a:t>Reduced Normal (11pt)</a:t>
            </a:r>
          </a:p>
          <a:p>
            <a:pPr lvl="7"/>
            <a:r>
              <a:rPr lang="en-GB" noProof="0" dirty="0"/>
              <a:t>&lt;Tick (14pt)&gt;</a:t>
            </a:r>
          </a:p>
          <a:p>
            <a:pPr lvl="8"/>
            <a:r>
              <a:rPr lang="en-GB" noProof="0" dirty="0"/>
              <a:t>&lt;Cross (14pt)&gt;</a:t>
            </a:r>
          </a:p>
          <a:p>
            <a:pPr lvl="5"/>
            <a:endParaRPr lang="en-GB" noProof="0" dirty="0"/>
          </a:p>
        </p:txBody>
      </p:sp>
      <p:sp>
        <p:nvSpPr>
          <p:cNvPr id="17" name="SlideNumber">
            <a:extLst>
              <a:ext uri="{FF2B5EF4-FFF2-40B4-BE49-F238E27FC236}">
                <a16:creationId xmlns:a16="http://schemas.microsoft.com/office/drawing/2014/main" id="{78A8C494-4CCE-451E-9FB8-5D2D29D04941}"/>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Tree>
    <p:extLst>
      <p:ext uri="{BB962C8B-B14F-4D97-AF65-F5344CB8AC3E}">
        <p14:creationId xmlns:p14="http://schemas.microsoft.com/office/powerpoint/2010/main" val="342745100"/>
      </p:ext>
    </p:extLst>
  </p:cSld>
  <p:clrMapOvr>
    <a:masterClrMapping/>
  </p:clrMapOvr>
  <p:extLst>
    <p:ext uri="{DCECCB84-F9BA-43D5-87BE-67443E8EF086}">
      <p15:sldGuideLst xmlns:p15="http://schemas.microsoft.com/office/powerpoint/2012/main">
        <p15:guide id="4" orient="horz" pos="3117">
          <p15:clr>
            <a:srgbClr val="FBAE40"/>
          </p15:clr>
        </p15:guide>
        <p15:guide id="5" pos="2880">
          <p15:clr>
            <a:srgbClr val="FBAE40"/>
          </p15:clr>
        </p15:guide>
        <p15:guide id="6" orient="horz" pos="294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87819" y="6473200"/>
            <a:ext cx="3359149" cy="148800"/>
          </a:xfrm>
          <a:noFill/>
        </p:spPr>
        <p:txBody>
          <a:bodyPr vert="horz" wrap="square" lIns="0" tIns="0" rIns="0" bIns="0" rtlCol="0">
            <a:noAutofit/>
          </a:bodyPr>
          <a:lstStyle>
            <a:lvl1pPr>
              <a:defRPr lang="en-GB" sz="1200" b="0" i="0" kern="1200" baseline="0" noProof="0" dirty="0">
                <a:solidFill>
                  <a:schemeClr val="tx2"/>
                </a:solidFill>
                <a:effectLst/>
                <a:latin typeface="+mj-lt"/>
                <a:ea typeface="+mn-ea"/>
                <a:cs typeface="+mn-cs"/>
              </a:defRPr>
            </a:lvl1pPr>
          </a:lstStyle>
          <a:p>
            <a:pPr marL="0" lvl="0" indent="0">
              <a:buNone/>
            </a:pPr>
            <a:r>
              <a:rPr lang="en-GB" noProof="0" dirty="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18" name="Text Placeholder 6">
            <a:extLst>
              <a:ext uri="{FF2B5EF4-FFF2-40B4-BE49-F238E27FC236}">
                <a16:creationId xmlns:a16="http://schemas.microsoft.com/office/drawing/2014/main" id="{1FDDB454-05EB-F94E-BEE3-26C654BAED7A}"/>
              </a:ext>
            </a:extLst>
          </p:cNvPr>
          <p:cNvSpPr>
            <a:spLocks noGrp="1"/>
          </p:cNvSpPr>
          <p:nvPr>
            <p:ph type="body" sz="quarter" idx="15" hasCustomPrompt="1"/>
          </p:nvPr>
        </p:nvSpPr>
        <p:spPr>
          <a:xfrm>
            <a:off x="336001" y="5780618"/>
            <a:ext cx="9553067" cy="496329"/>
          </a:xfrm>
        </p:spPr>
        <p:txBody>
          <a:bodyPr anchor="b">
            <a:noAutofit/>
          </a:bodyPr>
          <a:lstStyle>
            <a:lvl1pPr marL="476239" indent="-476239">
              <a:spcBef>
                <a:spcPts val="0"/>
              </a:spcBef>
              <a:spcAft>
                <a:spcPts val="0"/>
              </a:spcAft>
              <a:buNone/>
              <a:tabLst/>
              <a:defRPr sz="1200">
                <a:solidFill>
                  <a:schemeClr val="tx2"/>
                </a:solidFill>
              </a:defRPr>
            </a:lvl1pPr>
            <a:lvl2pPr>
              <a:defRPr sz="1067"/>
            </a:lvl2pPr>
            <a:lvl3pPr>
              <a:defRPr sz="1067"/>
            </a:lvl3pPr>
            <a:lvl4pPr>
              <a:defRPr sz="1067"/>
            </a:lvl4pPr>
            <a:lvl5pPr>
              <a:defRPr sz="1067"/>
            </a:lvl5pPr>
          </a:lstStyle>
          <a:p>
            <a:pPr lvl="0"/>
            <a:r>
              <a:rPr lang="en-GB" noProof="0"/>
              <a:t>Source:	XYZ</a:t>
            </a:r>
          </a:p>
          <a:p>
            <a:pPr lvl="0"/>
            <a:r>
              <a:rPr lang="en-GB" noProof="0"/>
              <a:t>Notes:	(1) XYZ</a:t>
            </a:r>
          </a:p>
        </p:txBody>
      </p:sp>
      <p:sp>
        <p:nvSpPr>
          <p:cNvPr id="2" name="Title 1">
            <a:extLst>
              <a:ext uri="{FF2B5EF4-FFF2-40B4-BE49-F238E27FC236}">
                <a16:creationId xmlns:a16="http://schemas.microsoft.com/office/drawing/2014/main" id="{489BE34D-C51F-41DE-88D0-3C5FFE1AC63C}"/>
              </a:ext>
            </a:extLst>
          </p:cNvPr>
          <p:cNvSpPr>
            <a:spLocks noGrp="1"/>
          </p:cNvSpPr>
          <p:nvPr>
            <p:ph type="title" hasCustomPrompt="1"/>
          </p:nvPr>
        </p:nvSpPr>
        <p:spPr/>
        <p:txBody>
          <a:bodyPr/>
          <a:lstStyle>
            <a:lvl1pPr>
              <a:defRPr/>
            </a:lvl1pPr>
          </a:lstStyle>
          <a:p>
            <a:r>
              <a:rPr lang="en-GB" noProof="0"/>
              <a:t>&lt;Page title&gt;</a:t>
            </a:r>
          </a:p>
        </p:txBody>
      </p:sp>
      <p:sp>
        <p:nvSpPr>
          <p:cNvPr id="25" name="Text Placeholder 4">
            <a:extLst>
              <a:ext uri="{FF2B5EF4-FFF2-40B4-BE49-F238E27FC236}">
                <a16:creationId xmlns:a16="http://schemas.microsoft.com/office/drawing/2014/main" id="{96CB0A2B-6D94-3C45-8827-42824EC190AB}"/>
              </a:ext>
            </a:extLst>
          </p:cNvPr>
          <p:cNvSpPr>
            <a:spLocks noGrp="1"/>
          </p:cNvSpPr>
          <p:nvPr>
            <p:ph type="body" sz="quarter" idx="20" hasCustomPrompt="1"/>
          </p:nvPr>
        </p:nvSpPr>
        <p:spPr>
          <a:xfrm>
            <a:off x="11616000"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6" name="Text Placeholder 4">
            <a:extLst>
              <a:ext uri="{FF2B5EF4-FFF2-40B4-BE49-F238E27FC236}">
                <a16:creationId xmlns:a16="http://schemas.microsoft.com/office/drawing/2014/main" id="{6DAB9B4F-D3DE-9A44-A98B-618D40DEA4D2}"/>
              </a:ext>
            </a:extLst>
          </p:cNvPr>
          <p:cNvSpPr>
            <a:spLocks noGrp="1"/>
          </p:cNvSpPr>
          <p:nvPr>
            <p:ph type="body" sz="quarter" idx="21" hasCustomPrompt="1"/>
          </p:nvPr>
        </p:nvSpPr>
        <p:spPr>
          <a:xfrm>
            <a:off x="1129531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7" name="Text Placeholder 4">
            <a:extLst>
              <a:ext uri="{FF2B5EF4-FFF2-40B4-BE49-F238E27FC236}">
                <a16:creationId xmlns:a16="http://schemas.microsoft.com/office/drawing/2014/main" id="{464824B6-7256-444A-AED5-661C4238389D}"/>
              </a:ext>
            </a:extLst>
          </p:cNvPr>
          <p:cNvSpPr>
            <a:spLocks noGrp="1"/>
          </p:cNvSpPr>
          <p:nvPr>
            <p:ph type="body" sz="quarter" idx="22" hasCustomPrompt="1"/>
          </p:nvPr>
        </p:nvSpPr>
        <p:spPr>
          <a:xfrm>
            <a:off x="10974625"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8" name="Text Placeholder 4">
            <a:extLst>
              <a:ext uri="{FF2B5EF4-FFF2-40B4-BE49-F238E27FC236}">
                <a16:creationId xmlns:a16="http://schemas.microsoft.com/office/drawing/2014/main" id="{3007BC80-08DA-3C47-98AE-5601E974ABF8}"/>
              </a:ext>
            </a:extLst>
          </p:cNvPr>
          <p:cNvSpPr>
            <a:spLocks noGrp="1"/>
          </p:cNvSpPr>
          <p:nvPr>
            <p:ph type="body" sz="quarter" idx="23" hasCustomPrompt="1"/>
          </p:nvPr>
        </p:nvSpPr>
        <p:spPr>
          <a:xfrm>
            <a:off x="1033325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9" name="Text Placeholder 4">
            <a:extLst>
              <a:ext uri="{FF2B5EF4-FFF2-40B4-BE49-F238E27FC236}">
                <a16:creationId xmlns:a16="http://schemas.microsoft.com/office/drawing/2014/main" id="{AD51A900-E3C3-4641-A840-D12EA26DC82F}"/>
              </a:ext>
            </a:extLst>
          </p:cNvPr>
          <p:cNvSpPr>
            <a:spLocks noGrp="1"/>
          </p:cNvSpPr>
          <p:nvPr>
            <p:ph type="body" sz="quarter" idx="24" hasCustomPrompt="1"/>
          </p:nvPr>
        </p:nvSpPr>
        <p:spPr>
          <a:xfrm>
            <a:off x="10653939"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30" name="Text Placeholder 5">
            <a:extLst>
              <a:ext uri="{FF2B5EF4-FFF2-40B4-BE49-F238E27FC236}">
                <a16:creationId xmlns:a16="http://schemas.microsoft.com/office/drawing/2014/main" id="{4FBFDE2B-7D8E-B940-B51A-9B11A6F98E77}"/>
              </a:ext>
            </a:extLst>
          </p:cNvPr>
          <p:cNvSpPr>
            <a:spLocks noGrp="1"/>
          </p:cNvSpPr>
          <p:nvPr>
            <p:ph type="body" sz="quarter" idx="16" hasCustomPrompt="1"/>
          </p:nvPr>
        </p:nvSpPr>
        <p:spPr>
          <a:xfrm>
            <a:off x="336000" y="116189"/>
            <a:ext cx="11041085" cy="336000"/>
          </a:xfrm>
        </p:spPr>
        <p:txBody>
          <a:bodyPr vert="horz" wrap="none" lIns="0" tIns="0" rIns="0" bIns="0" rtlCol="0">
            <a:noAutofit/>
          </a:bodyPr>
          <a:lstStyle>
            <a:lvl1pPr marL="0" indent="0">
              <a:buNone/>
              <a:defRPr lang="en-US" sz="2400" b="0" dirty="0" smtClean="0">
                <a:solidFill>
                  <a:schemeClr val="bg1"/>
                </a:solidFill>
              </a:defRPr>
            </a:lvl1pPr>
          </a:lstStyle>
          <a:p>
            <a:pPr marL="235189" lvl="0" indent="-235189"/>
            <a:r>
              <a:rPr lang="en-GB"/>
              <a:t>&lt;Section title&gt;</a:t>
            </a:r>
            <a:endParaRPr lang="en-US"/>
          </a:p>
        </p:txBody>
      </p:sp>
      <p:sp>
        <p:nvSpPr>
          <p:cNvPr id="19" name="Content Placeholder 2">
            <a:extLst>
              <a:ext uri="{FF2B5EF4-FFF2-40B4-BE49-F238E27FC236}">
                <a16:creationId xmlns:a16="http://schemas.microsoft.com/office/drawing/2014/main" id="{30F4C651-7D09-4EAD-834E-6A772A9085C9}"/>
              </a:ext>
            </a:extLst>
          </p:cNvPr>
          <p:cNvSpPr>
            <a:spLocks noGrp="1"/>
          </p:cNvSpPr>
          <p:nvPr>
            <p:ph sz="quarter" idx="18" hasCustomPrompt="1"/>
          </p:nvPr>
        </p:nvSpPr>
        <p:spPr>
          <a:xfrm>
            <a:off x="335997" y="1410747"/>
            <a:ext cx="3360000" cy="480000"/>
          </a:xfrm>
        </p:spPr>
        <p:txBody>
          <a:bodyPr vert="horz" lIns="0" tIns="0" rIns="0" bIns="0" rtlCol="0">
            <a:noAutofit/>
          </a:bodyPr>
          <a:lstStyle>
            <a:lvl1pPr>
              <a:defRPr lang="en-GB" noProof="0">
                <a:latin typeface="+mj-lt"/>
              </a:defRPr>
            </a:lvl1pPr>
          </a:lstStyle>
          <a:p>
            <a:pPr lvl="0"/>
            <a:r>
              <a:rPr lang="en-GB" noProof="0" dirty="0"/>
              <a:t>&lt;Heading (18pt)&gt;</a:t>
            </a:r>
          </a:p>
        </p:txBody>
      </p:sp>
      <p:sp>
        <p:nvSpPr>
          <p:cNvPr id="20" name="Content Placeholder 2">
            <a:extLst>
              <a:ext uri="{FF2B5EF4-FFF2-40B4-BE49-F238E27FC236}">
                <a16:creationId xmlns:a16="http://schemas.microsoft.com/office/drawing/2014/main" id="{951BE0EC-3158-4B3D-A408-7C4E41FA4759}"/>
              </a:ext>
            </a:extLst>
          </p:cNvPr>
          <p:cNvSpPr>
            <a:spLocks noGrp="1"/>
          </p:cNvSpPr>
          <p:nvPr>
            <p:ph sz="quarter" idx="19" hasCustomPrompt="1"/>
          </p:nvPr>
        </p:nvSpPr>
        <p:spPr>
          <a:xfrm>
            <a:off x="4176541" y="1410747"/>
            <a:ext cx="3360000" cy="480000"/>
          </a:xfrm>
        </p:spPr>
        <p:txBody>
          <a:bodyPr vert="horz" lIns="0" tIns="0" rIns="0" bIns="0" rtlCol="0">
            <a:noAutofit/>
          </a:bodyPr>
          <a:lstStyle>
            <a:lvl1pPr>
              <a:defRPr lang="en-GB" noProof="0">
                <a:latin typeface="+mj-lt"/>
              </a:defRPr>
            </a:lvl1pPr>
          </a:lstStyle>
          <a:p>
            <a:pPr lvl="0"/>
            <a:r>
              <a:rPr lang="en-GB" noProof="0" dirty="0"/>
              <a:t>&lt;Heading (18pt)&gt;</a:t>
            </a:r>
          </a:p>
        </p:txBody>
      </p:sp>
      <p:sp>
        <p:nvSpPr>
          <p:cNvPr id="31" name="Content Placeholder 2">
            <a:extLst>
              <a:ext uri="{FF2B5EF4-FFF2-40B4-BE49-F238E27FC236}">
                <a16:creationId xmlns:a16="http://schemas.microsoft.com/office/drawing/2014/main" id="{31292F0C-F2FC-45B4-971E-E26E399E5FB1}"/>
              </a:ext>
            </a:extLst>
          </p:cNvPr>
          <p:cNvSpPr>
            <a:spLocks noGrp="1"/>
          </p:cNvSpPr>
          <p:nvPr>
            <p:ph sz="quarter" idx="25" hasCustomPrompt="1"/>
          </p:nvPr>
        </p:nvSpPr>
        <p:spPr>
          <a:xfrm>
            <a:off x="8017084" y="1410747"/>
            <a:ext cx="3360000" cy="480000"/>
          </a:xfrm>
        </p:spPr>
        <p:txBody>
          <a:bodyPr vert="horz" lIns="0" tIns="0" rIns="0" bIns="0" rtlCol="0">
            <a:noAutofit/>
          </a:bodyPr>
          <a:lstStyle>
            <a:lvl1pPr>
              <a:defRPr lang="en-GB" noProof="0">
                <a:latin typeface="+mj-lt"/>
              </a:defRPr>
            </a:lvl1pPr>
          </a:lstStyle>
          <a:p>
            <a:pPr lvl="0"/>
            <a:r>
              <a:rPr lang="en-GB" noProof="0" dirty="0"/>
              <a:t>&lt;Heading (18pt)&gt;</a:t>
            </a:r>
          </a:p>
        </p:txBody>
      </p:sp>
      <p:sp>
        <p:nvSpPr>
          <p:cNvPr id="32" name="Content Placeholder 2">
            <a:extLst>
              <a:ext uri="{FF2B5EF4-FFF2-40B4-BE49-F238E27FC236}">
                <a16:creationId xmlns:a16="http://schemas.microsoft.com/office/drawing/2014/main" id="{5D7D6212-78D9-44CE-A5D1-5A3BD5E212B4}"/>
              </a:ext>
            </a:extLst>
          </p:cNvPr>
          <p:cNvSpPr>
            <a:spLocks noGrp="1"/>
          </p:cNvSpPr>
          <p:nvPr>
            <p:ph sz="quarter" idx="26" hasCustomPrompt="1"/>
          </p:nvPr>
        </p:nvSpPr>
        <p:spPr>
          <a:xfrm>
            <a:off x="335997" y="2208000"/>
            <a:ext cx="3360000" cy="3456000"/>
          </a:xfrm>
        </p:spPr>
        <p:txBody>
          <a:bodyPr vert="horz" lIns="0" tIns="0" rIns="0" bIns="0" rtlCol="0">
            <a:noAutofit/>
          </a:bodyPr>
          <a:lstStyle>
            <a:lvl1pPr>
              <a:defRPr lang="en-GB" noProof="0" dirty="0" smtClean="0">
                <a:latin typeface="+mj-lt"/>
              </a:defRPr>
            </a:lvl1pPr>
            <a:lvl2pPr>
              <a:defRPr lang="en-GB" noProof="0" dirty="0" smtClean="0"/>
            </a:lvl2pPr>
            <a:lvl3pPr>
              <a:defRPr lang="en-GB" noProof="0" dirty="0" smtClean="0"/>
            </a:lvl3pPr>
            <a:lvl4pPr>
              <a:defRPr lang="en-GB" noProof="0" dirty="0" smtClean="0"/>
            </a:lvl4pPr>
            <a:lvl5pPr>
              <a:defRPr lang="en-GB" noProof="0" dirty="0" smtClean="0"/>
            </a:lvl5pPr>
            <a:lvl6pPr>
              <a:defRPr lang="en-GB" noProof="0" dirty="0"/>
            </a:lvl6pPr>
            <a:lvl7pPr>
              <a:defRPr lang="en-GB" noProof="0" dirty="0" smtClean="0">
                <a:latin typeface="+mj-lt"/>
              </a:defRPr>
            </a:lvl7pPr>
            <a:lvl8pPr>
              <a:defRPr lang="en-GB" noProof="0" dirty="0" smtClean="0"/>
            </a:lvl8pPr>
            <a:lvl9pPr>
              <a:defRPr lang="en-GB" noProof="0" dirty="0" smtClean="0">
                <a:latin typeface="+mj-lt"/>
              </a:defRPr>
            </a:lvl9pPr>
          </a:lstStyle>
          <a:p>
            <a:pPr lvl="0"/>
            <a:r>
              <a:rPr lang="en-GB" noProof="0" dirty="0"/>
              <a:t>&lt;Heading (18pt)&gt;</a:t>
            </a:r>
          </a:p>
          <a:p>
            <a:pPr lvl="1"/>
            <a:r>
              <a:rPr lang="en-GB" noProof="0" dirty="0"/>
              <a:t>&lt;Subheading (14pt)&gt;</a:t>
            </a:r>
          </a:p>
          <a:p>
            <a:pPr lvl="2"/>
            <a:r>
              <a:rPr lang="en-GB" noProof="0" dirty="0"/>
              <a:t>&lt;Normal (14pt)&gt;</a:t>
            </a:r>
          </a:p>
          <a:p>
            <a:pPr lvl="3"/>
            <a:r>
              <a:rPr lang="en-GB" noProof="0" dirty="0"/>
              <a:t>&lt;Bullet 1 (14pt)&gt;</a:t>
            </a:r>
          </a:p>
          <a:p>
            <a:pPr lvl="4"/>
            <a:r>
              <a:rPr lang="en-GB" noProof="0" dirty="0"/>
              <a:t>&lt;Bullet 2 (14pt)&gt;</a:t>
            </a:r>
          </a:p>
          <a:p>
            <a:pPr lvl="5"/>
            <a:r>
              <a:rPr lang="en-GB" noProof="0" dirty="0"/>
              <a:t>&lt;Bullet 3 (14pt)&gt;</a:t>
            </a:r>
          </a:p>
          <a:p>
            <a:pPr lvl="6"/>
            <a:r>
              <a:rPr lang="en-GB" noProof="0" dirty="0"/>
              <a:t>Reduced Normal (11pt)</a:t>
            </a:r>
          </a:p>
          <a:p>
            <a:pPr lvl="7"/>
            <a:r>
              <a:rPr lang="en-GB" noProof="0" dirty="0"/>
              <a:t>&lt;Tick (14pt)&gt;</a:t>
            </a:r>
          </a:p>
          <a:p>
            <a:pPr lvl="8"/>
            <a:r>
              <a:rPr lang="en-GB" noProof="0" dirty="0"/>
              <a:t>&lt;Cross (14pt)&gt;</a:t>
            </a:r>
          </a:p>
          <a:p>
            <a:pPr lvl="5"/>
            <a:endParaRPr lang="en-GB" noProof="0" dirty="0"/>
          </a:p>
        </p:txBody>
      </p:sp>
      <p:sp>
        <p:nvSpPr>
          <p:cNvPr id="33" name="Content Placeholder 2">
            <a:extLst>
              <a:ext uri="{FF2B5EF4-FFF2-40B4-BE49-F238E27FC236}">
                <a16:creationId xmlns:a16="http://schemas.microsoft.com/office/drawing/2014/main" id="{CF653CCA-8355-40FA-A14F-2533492160EC}"/>
              </a:ext>
            </a:extLst>
          </p:cNvPr>
          <p:cNvSpPr>
            <a:spLocks noGrp="1"/>
          </p:cNvSpPr>
          <p:nvPr>
            <p:ph sz="quarter" idx="27" hasCustomPrompt="1"/>
          </p:nvPr>
        </p:nvSpPr>
        <p:spPr>
          <a:xfrm>
            <a:off x="4176541" y="2208000"/>
            <a:ext cx="3360000" cy="3456000"/>
          </a:xfrm>
        </p:spPr>
        <p:txBody>
          <a:bodyPr vert="horz" lIns="0" tIns="0" rIns="0" bIns="0" rtlCol="0">
            <a:noAutofit/>
          </a:bodyPr>
          <a:lstStyle>
            <a:lvl1pPr>
              <a:defRPr lang="en-GB" noProof="0" dirty="0" smtClean="0"/>
            </a:lvl1pPr>
            <a:lvl2pPr>
              <a:defRPr lang="en-GB" noProof="0" dirty="0" smtClean="0"/>
            </a:lvl2pPr>
            <a:lvl3pPr>
              <a:defRPr lang="en-GB" noProof="0" dirty="0" smtClean="0"/>
            </a:lvl3pPr>
            <a:lvl4pPr>
              <a:defRPr lang="en-GB" noProof="0" dirty="0" smtClean="0"/>
            </a:lvl4pPr>
            <a:lvl5pPr>
              <a:defRPr lang="en-GB" noProof="0" dirty="0" smtClean="0"/>
            </a:lvl5pPr>
            <a:lvl6pPr>
              <a:defRPr lang="en-GB" noProof="0" dirty="0"/>
            </a:lvl6pPr>
            <a:lvl7pPr>
              <a:defRPr lang="en-GB" noProof="0" dirty="0" smtClean="0"/>
            </a:lvl7pPr>
            <a:lvl8pPr>
              <a:defRPr lang="en-GB" noProof="0" dirty="0" smtClean="0"/>
            </a:lvl8pPr>
            <a:lvl9pPr>
              <a:defRPr lang="en-GB" noProof="0" dirty="0" smtClean="0"/>
            </a:lvl9pPr>
          </a:lstStyle>
          <a:p>
            <a:pPr lvl="0"/>
            <a:r>
              <a:rPr lang="en-GB" noProof="0"/>
              <a:t>&lt;Heading (18pt)&gt;</a:t>
            </a:r>
          </a:p>
          <a:p>
            <a:pPr lvl="1"/>
            <a:r>
              <a:rPr lang="en-GB" noProof="0"/>
              <a:t>&lt;Subheading (14pt)&gt;</a:t>
            </a:r>
          </a:p>
          <a:p>
            <a:pPr lvl="2"/>
            <a:r>
              <a:rPr lang="en-GB" noProof="0"/>
              <a:t>&lt;Normal (14pt)&gt;</a:t>
            </a:r>
          </a:p>
          <a:p>
            <a:pPr lvl="3"/>
            <a:r>
              <a:rPr lang="en-GB" noProof="0"/>
              <a:t>&lt;Bullet 1 (14pt)&gt;</a:t>
            </a:r>
          </a:p>
          <a:p>
            <a:pPr lvl="4"/>
            <a:r>
              <a:rPr lang="en-GB" noProof="0"/>
              <a:t>&lt;Bullet 2 (14pt)&gt;</a:t>
            </a:r>
          </a:p>
          <a:p>
            <a:pPr lvl="5"/>
            <a:r>
              <a:rPr lang="en-GB" noProof="0"/>
              <a:t>&lt;Bullet 3 (14pt)&gt;</a:t>
            </a:r>
          </a:p>
          <a:p>
            <a:pPr lvl="6"/>
            <a:r>
              <a:rPr lang="en-GB" noProof="0"/>
              <a:t>Reduced Normal (11pt)</a:t>
            </a:r>
          </a:p>
          <a:p>
            <a:pPr lvl="7"/>
            <a:r>
              <a:rPr lang="en-GB" noProof="0"/>
              <a:t>&lt;Tick (14pt)&gt;</a:t>
            </a:r>
          </a:p>
          <a:p>
            <a:pPr lvl="8"/>
            <a:r>
              <a:rPr lang="en-GB" noProof="0"/>
              <a:t>&lt;Cross (14pt)&gt;</a:t>
            </a:r>
          </a:p>
          <a:p>
            <a:pPr lvl="5"/>
            <a:endParaRPr lang="en-GB" noProof="0"/>
          </a:p>
        </p:txBody>
      </p:sp>
      <p:sp>
        <p:nvSpPr>
          <p:cNvPr id="34" name="Content Placeholder 2">
            <a:extLst>
              <a:ext uri="{FF2B5EF4-FFF2-40B4-BE49-F238E27FC236}">
                <a16:creationId xmlns:a16="http://schemas.microsoft.com/office/drawing/2014/main" id="{6B0E0333-7398-4D29-8274-EC4250F648BC}"/>
              </a:ext>
            </a:extLst>
          </p:cNvPr>
          <p:cNvSpPr>
            <a:spLocks noGrp="1"/>
          </p:cNvSpPr>
          <p:nvPr>
            <p:ph sz="quarter" idx="28" hasCustomPrompt="1"/>
          </p:nvPr>
        </p:nvSpPr>
        <p:spPr>
          <a:xfrm>
            <a:off x="8017084" y="2208000"/>
            <a:ext cx="3360000" cy="3456000"/>
          </a:xfrm>
        </p:spPr>
        <p:txBody>
          <a:bodyPr vert="horz" lIns="0" tIns="0" rIns="0" bIns="0" rtlCol="0">
            <a:noAutofit/>
          </a:bodyPr>
          <a:lstStyle>
            <a:lvl1pPr>
              <a:defRPr lang="en-GB" noProof="0" dirty="0" smtClean="0">
                <a:latin typeface="+mj-lt"/>
              </a:defRPr>
            </a:lvl1pPr>
            <a:lvl2pPr>
              <a:defRPr lang="en-GB" noProof="0" dirty="0" smtClean="0">
                <a:latin typeface="+mj-lt"/>
              </a:defRPr>
            </a:lvl2pPr>
            <a:lvl3pPr>
              <a:defRPr lang="en-GB" noProof="0" dirty="0" smtClean="0">
                <a:latin typeface="+mj-lt"/>
              </a:defRPr>
            </a:lvl3pPr>
            <a:lvl4pPr>
              <a:defRPr lang="en-GB" noProof="0" dirty="0" smtClean="0">
                <a:latin typeface="+mj-lt"/>
              </a:defRPr>
            </a:lvl4pPr>
            <a:lvl5pPr>
              <a:defRPr lang="en-GB" noProof="0" dirty="0" smtClean="0">
                <a:latin typeface="+mj-lt"/>
              </a:defRPr>
            </a:lvl5pPr>
            <a:lvl6pPr>
              <a:defRPr lang="en-GB" noProof="0" dirty="0">
                <a:latin typeface="+mj-lt"/>
              </a:defRPr>
            </a:lvl6pPr>
            <a:lvl7pPr>
              <a:defRPr lang="en-GB" noProof="0" dirty="0" smtClean="0">
                <a:latin typeface="+mj-lt"/>
              </a:defRPr>
            </a:lvl7pPr>
            <a:lvl8pPr>
              <a:defRPr lang="en-GB" noProof="0" dirty="0" smtClean="0">
                <a:latin typeface="+mj-lt"/>
              </a:defRPr>
            </a:lvl8pPr>
            <a:lvl9pPr>
              <a:defRPr lang="en-GB" noProof="0" dirty="0" smtClean="0">
                <a:latin typeface="+mj-lt"/>
              </a:defRPr>
            </a:lvl9pPr>
          </a:lstStyle>
          <a:p>
            <a:pPr lvl="0"/>
            <a:r>
              <a:rPr lang="en-GB" noProof="0" dirty="0"/>
              <a:t>&lt;Heading (18pt)&gt;</a:t>
            </a:r>
          </a:p>
          <a:p>
            <a:pPr lvl="1"/>
            <a:r>
              <a:rPr lang="en-GB" noProof="0" dirty="0"/>
              <a:t>&lt;Subheading (14pt)&gt;</a:t>
            </a:r>
          </a:p>
          <a:p>
            <a:pPr lvl="2"/>
            <a:r>
              <a:rPr lang="en-GB" noProof="0" dirty="0"/>
              <a:t>&lt;Normal (14pt)&gt;</a:t>
            </a:r>
          </a:p>
          <a:p>
            <a:pPr lvl="3"/>
            <a:r>
              <a:rPr lang="en-GB" noProof="0" dirty="0"/>
              <a:t>&lt;Bullet 1 (14pt)&gt;</a:t>
            </a:r>
          </a:p>
          <a:p>
            <a:pPr lvl="4"/>
            <a:r>
              <a:rPr lang="en-GB" noProof="0" dirty="0"/>
              <a:t>&lt;Bullet 2 (14pt)&gt;</a:t>
            </a:r>
          </a:p>
          <a:p>
            <a:pPr lvl="5"/>
            <a:r>
              <a:rPr lang="en-GB" noProof="0" dirty="0"/>
              <a:t>&lt;Bullet 3 (14pt)&gt;</a:t>
            </a:r>
          </a:p>
          <a:p>
            <a:pPr lvl="6"/>
            <a:r>
              <a:rPr lang="en-GB" noProof="0" dirty="0"/>
              <a:t>Reduced Normal (11pt)</a:t>
            </a:r>
          </a:p>
          <a:p>
            <a:pPr lvl="7"/>
            <a:r>
              <a:rPr lang="en-GB" noProof="0" dirty="0"/>
              <a:t>&lt;Tick (14pt)&gt;</a:t>
            </a:r>
          </a:p>
          <a:p>
            <a:pPr lvl="8"/>
            <a:r>
              <a:rPr lang="en-GB" noProof="0" dirty="0"/>
              <a:t>&lt;Cross (14pt)&gt;</a:t>
            </a:r>
          </a:p>
          <a:p>
            <a:pPr lvl="5"/>
            <a:endParaRPr lang="en-GB" noProof="0" dirty="0"/>
          </a:p>
        </p:txBody>
      </p:sp>
      <p:sp>
        <p:nvSpPr>
          <p:cNvPr id="21" name="SlideNumber">
            <a:extLst>
              <a:ext uri="{FF2B5EF4-FFF2-40B4-BE49-F238E27FC236}">
                <a16:creationId xmlns:a16="http://schemas.microsoft.com/office/drawing/2014/main" id="{9E864AF0-A006-46BE-A423-02502761B8D3}"/>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Tree>
    <p:extLst>
      <p:ext uri="{BB962C8B-B14F-4D97-AF65-F5344CB8AC3E}">
        <p14:creationId xmlns:p14="http://schemas.microsoft.com/office/powerpoint/2010/main" val="4005185548"/>
      </p:ext>
    </p:extLst>
  </p:cSld>
  <p:clrMapOvr>
    <a:masterClrMapping/>
  </p:clrMapOvr>
  <p:extLst>
    <p:ext uri="{DCECCB84-F9BA-43D5-87BE-67443E8EF086}">
      <p15:sldGuideLst xmlns:p15="http://schemas.microsoft.com/office/powerpoint/2012/main">
        <p15:guide id="4" orient="horz" pos="3117">
          <p15:clr>
            <a:srgbClr val="FBAE40"/>
          </p15:clr>
        </p15:guide>
        <p15:guide id="5" pos="2880">
          <p15:clr>
            <a:srgbClr val="FBAE40"/>
          </p15:clr>
        </p15:guide>
        <p15:guide id="6" orient="horz" pos="294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esenter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26E1A54-BF49-B742-A615-AE93E1713FE2}"/>
              </a:ext>
            </a:extLst>
          </p:cNvPr>
          <p:cNvSpPr>
            <a:spLocks noGrp="1"/>
          </p:cNvSpPr>
          <p:nvPr>
            <p:ph type="body" sz="quarter" idx="16" hasCustomPrompt="1"/>
          </p:nvPr>
        </p:nvSpPr>
        <p:spPr>
          <a:xfrm>
            <a:off x="336000" y="116189"/>
            <a:ext cx="11041085" cy="336000"/>
          </a:xfrm>
        </p:spPr>
        <p:txBody>
          <a:bodyPr vert="horz" wrap="none" lIns="0" tIns="0" rIns="0" bIns="0" rtlCol="0">
            <a:noAutofit/>
          </a:bodyPr>
          <a:lstStyle>
            <a:lvl1pPr marL="0" indent="0">
              <a:buNone/>
              <a:defRPr lang="en-US" sz="2400" b="0" dirty="0" smtClean="0">
                <a:solidFill>
                  <a:schemeClr val="bg1"/>
                </a:solidFill>
                <a:latin typeface="+mj-lt"/>
              </a:defRPr>
            </a:lvl1pPr>
          </a:lstStyle>
          <a:p>
            <a:pPr marL="235189" lvl="0" indent="-235189"/>
            <a:r>
              <a:rPr lang="en-GB" dirty="0"/>
              <a:t>&lt;Section title&gt;</a:t>
            </a:r>
            <a:endParaRPr lang="en-US" dirty="0"/>
          </a:p>
        </p:txBody>
      </p:sp>
      <p:sp>
        <p:nvSpPr>
          <p:cNvPr id="15" name="LegalEntity">
            <a:extLst>
              <a:ext uri="{FF2B5EF4-FFF2-40B4-BE49-F238E27FC236}">
                <a16:creationId xmlns:a16="http://schemas.microsoft.com/office/drawing/2014/main" id="{E6856FBA-0A77-5844-9825-FEDB6EC5ED3C}"/>
              </a:ext>
            </a:extLst>
          </p:cNvPr>
          <p:cNvSpPr>
            <a:spLocks noGrp="1"/>
          </p:cNvSpPr>
          <p:nvPr>
            <p:ph type="body" sz="quarter" idx="14" hasCustomPrompt="1"/>
          </p:nvPr>
        </p:nvSpPr>
        <p:spPr>
          <a:xfrm>
            <a:off x="673642" y="6473200"/>
            <a:ext cx="3359149" cy="148800"/>
          </a:xfrm>
          <a:noFill/>
        </p:spPr>
        <p:txBody>
          <a:bodyPr vert="horz" wrap="square" lIns="0" tIns="0" rIns="0" bIns="0" rtlCol="0">
            <a:noAutofit/>
          </a:bodyPr>
          <a:lstStyle>
            <a:lvl1pPr>
              <a:defRPr lang="en-GB" sz="1200" b="0" i="0" noProof="0" dirty="0">
                <a:solidFill>
                  <a:schemeClr val="tx2"/>
                </a:solidFill>
                <a:effectLst/>
                <a:latin typeface="+mj-lt"/>
                <a:cs typeface="+mn-cs"/>
              </a:defRPr>
            </a:lvl1pPr>
          </a:lstStyle>
          <a:p>
            <a:pPr lvl="0"/>
            <a:r>
              <a:rPr lang="en-GB" noProof="0" dirty="0"/>
              <a:t>[Insert legal entity - classification level]</a:t>
            </a:r>
          </a:p>
        </p:txBody>
      </p:sp>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18" name="Text Placeholder 6">
            <a:extLst>
              <a:ext uri="{FF2B5EF4-FFF2-40B4-BE49-F238E27FC236}">
                <a16:creationId xmlns:a16="http://schemas.microsoft.com/office/drawing/2014/main" id="{1FDDB454-05EB-F94E-BEE3-26C654BAED7A}"/>
              </a:ext>
            </a:extLst>
          </p:cNvPr>
          <p:cNvSpPr>
            <a:spLocks noGrp="1"/>
          </p:cNvSpPr>
          <p:nvPr>
            <p:ph type="body" sz="quarter" idx="15" hasCustomPrompt="1"/>
          </p:nvPr>
        </p:nvSpPr>
        <p:spPr>
          <a:xfrm>
            <a:off x="336001" y="5780618"/>
            <a:ext cx="9553067" cy="496329"/>
          </a:xfrm>
        </p:spPr>
        <p:txBody>
          <a:bodyPr anchor="b">
            <a:noAutofit/>
          </a:bodyPr>
          <a:lstStyle>
            <a:lvl1pPr marL="476239" indent="-476239">
              <a:spcBef>
                <a:spcPts val="0"/>
              </a:spcBef>
              <a:spcAft>
                <a:spcPts val="0"/>
              </a:spcAft>
              <a:buNone/>
              <a:tabLst/>
              <a:defRPr sz="1200">
                <a:solidFill>
                  <a:schemeClr val="tx2"/>
                </a:solidFill>
                <a:latin typeface="+mj-lt"/>
              </a:defRPr>
            </a:lvl1pPr>
            <a:lvl2pPr>
              <a:defRPr sz="1067"/>
            </a:lvl2pPr>
            <a:lvl3pPr>
              <a:defRPr sz="1067"/>
            </a:lvl3pPr>
            <a:lvl4pPr>
              <a:defRPr sz="1067"/>
            </a:lvl4pPr>
            <a:lvl5pPr>
              <a:defRPr sz="1067"/>
            </a:lvl5pPr>
          </a:lstStyle>
          <a:p>
            <a:pPr lvl="0"/>
            <a:r>
              <a:rPr lang="en-GB" dirty="0"/>
              <a:t>Source: XYZ</a:t>
            </a:r>
          </a:p>
          <a:p>
            <a:pPr lvl="0"/>
            <a:r>
              <a:rPr lang="en-US" dirty="0"/>
              <a:t>Notes:	(1) XYZ</a:t>
            </a:r>
          </a:p>
        </p:txBody>
      </p:sp>
      <p:sp>
        <p:nvSpPr>
          <p:cNvPr id="2" name="Title 1">
            <a:extLst>
              <a:ext uri="{FF2B5EF4-FFF2-40B4-BE49-F238E27FC236}">
                <a16:creationId xmlns:a16="http://schemas.microsoft.com/office/drawing/2014/main" id="{489BE34D-C51F-41DE-88D0-3C5FFE1AC63C}"/>
              </a:ext>
            </a:extLst>
          </p:cNvPr>
          <p:cNvSpPr>
            <a:spLocks noGrp="1"/>
          </p:cNvSpPr>
          <p:nvPr>
            <p:ph type="title" hasCustomPrompt="1"/>
          </p:nvPr>
        </p:nvSpPr>
        <p:spPr/>
        <p:txBody>
          <a:bodyPr/>
          <a:lstStyle>
            <a:lvl1pPr>
              <a:defRPr>
                <a:latin typeface="+mj-lt"/>
              </a:defRPr>
            </a:lvl1pPr>
          </a:lstStyle>
          <a:p>
            <a:r>
              <a:rPr lang="en-GB" noProof="0" dirty="0"/>
              <a:t>&lt;Page title&gt;</a:t>
            </a:r>
            <a:endParaRPr lang="en-GB" dirty="0"/>
          </a:p>
        </p:txBody>
      </p:sp>
      <p:sp>
        <p:nvSpPr>
          <p:cNvPr id="25" name="Segnaposto immagine 9">
            <a:extLst>
              <a:ext uri="{FF2B5EF4-FFF2-40B4-BE49-F238E27FC236}">
                <a16:creationId xmlns:a16="http://schemas.microsoft.com/office/drawing/2014/main" id="{6EFAC134-93F5-43AB-90AF-0D624A3A211D}"/>
              </a:ext>
            </a:extLst>
          </p:cNvPr>
          <p:cNvSpPr>
            <a:spLocks noGrp="1"/>
          </p:cNvSpPr>
          <p:nvPr>
            <p:ph type="pic" sz="quarter" idx="13"/>
          </p:nvPr>
        </p:nvSpPr>
        <p:spPr>
          <a:xfrm>
            <a:off x="336001" y="1687161"/>
            <a:ext cx="2154767" cy="1898651"/>
          </a:xfrm>
          <a:prstGeom prst="round2DiagRect">
            <a:avLst/>
          </a:prstGeom>
        </p:spPr>
        <p:txBody>
          <a:bodyPr/>
          <a:lstStyle>
            <a:lvl1pPr>
              <a:defRPr>
                <a:latin typeface="+mj-lt"/>
              </a:defRPr>
            </a:lvl1pPr>
          </a:lstStyle>
          <a:p>
            <a:r>
              <a:rPr lang="en-US" dirty="0"/>
              <a:t>Click icon to add picture</a:t>
            </a:r>
            <a:endParaRPr lang="it-IT" dirty="0"/>
          </a:p>
        </p:txBody>
      </p:sp>
      <p:sp>
        <p:nvSpPr>
          <p:cNvPr id="26" name="Segnaposto immagine 9">
            <a:extLst>
              <a:ext uri="{FF2B5EF4-FFF2-40B4-BE49-F238E27FC236}">
                <a16:creationId xmlns:a16="http://schemas.microsoft.com/office/drawing/2014/main" id="{38BDECA1-DF2B-4A9A-8027-DFAC4EE5FB55}"/>
              </a:ext>
            </a:extLst>
          </p:cNvPr>
          <p:cNvSpPr>
            <a:spLocks noGrp="1"/>
          </p:cNvSpPr>
          <p:nvPr>
            <p:ph type="pic" sz="quarter" idx="25"/>
          </p:nvPr>
        </p:nvSpPr>
        <p:spPr>
          <a:xfrm>
            <a:off x="3298106" y="1687161"/>
            <a:ext cx="2154767" cy="1898651"/>
          </a:xfrm>
          <a:prstGeom prst="round2DiagRect">
            <a:avLst/>
          </a:prstGeom>
        </p:spPr>
        <p:txBody>
          <a:bodyPr/>
          <a:lstStyle>
            <a:lvl1pPr>
              <a:defRPr>
                <a:latin typeface="+mj-lt"/>
              </a:defRPr>
            </a:lvl1pPr>
          </a:lstStyle>
          <a:p>
            <a:r>
              <a:rPr lang="en-US" dirty="0"/>
              <a:t>Click icon to add picture</a:t>
            </a:r>
            <a:endParaRPr lang="it-IT" dirty="0"/>
          </a:p>
        </p:txBody>
      </p:sp>
      <p:sp>
        <p:nvSpPr>
          <p:cNvPr id="27" name="Segnaposto immagine 9">
            <a:extLst>
              <a:ext uri="{FF2B5EF4-FFF2-40B4-BE49-F238E27FC236}">
                <a16:creationId xmlns:a16="http://schemas.microsoft.com/office/drawing/2014/main" id="{EE90F4EB-4B04-4F5F-B919-B40C2BED3E30}"/>
              </a:ext>
            </a:extLst>
          </p:cNvPr>
          <p:cNvSpPr>
            <a:spLocks noGrp="1"/>
          </p:cNvSpPr>
          <p:nvPr>
            <p:ph type="pic" sz="quarter" idx="26"/>
          </p:nvPr>
        </p:nvSpPr>
        <p:spPr>
          <a:xfrm>
            <a:off x="6260211" y="1687161"/>
            <a:ext cx="2154767" cy="1898651"/>
          </a:xfrm>
          <a:prstGeom prst="round2DiagRect">
            <a:avLst/>
          </a:prstGeom>
        </p:spPr>
        <p:txBody>
          <a:bodyPr/>
          <a:lstStyle>
            <a:lvl1pPr>
              <a:defRPr>
                <a:latin typeface="+mj-lt"/>
              </a:defRPr>
            </a:lvl1pPr>
          </a:lstStyle>
          <a:p>
            <a:r>
              <a:rPr lang="en-US" dirty="0"/>
              <a:t>Click icon to add picture</a:t>
            </a:r>
            <a:endParaRPr lang="it-IT" dirty="0"/>
          </a:p>
        </p:txBody>
      </p:sp>
      <p:sp>
        <p:nvSpPr>
          <p:cNvPr id="28" name="Segnaposto immagine 9">
            <a:extLst>
              <a:ext uri="{FF2B5EF4-FFF2-40B4-BE49-F238E27FC236}">
                <a16:creationId xmlns:a16="http://schemas.microsoft.com/office/drawing/2014/main" id="{9BC700BA-5C07-4B28-8B08-4D1474EE51D3}"/>
              </a:ext>
            </a:extLst>
          </p:cNvPr>
          <p:cNvSpPr>
            <a:spLocks noGrp="1"/>
          </p:cNvSpPr>
          <p:nvPr>
            <p:ph type="pic" sz="quarter" idx="27"/>
          </p:nvPr>
        </p:nvSpPr>
        <p:spPr>
          <a:xfrm>
            <a:off x="9222318" y="1687161"/>
            <a:ext cx="2154767" cy="1898651"/>
          </a:xfrm>
          <a:prstGeom prst="round2DiagRect">
            <a:avLst/>
          </a:prstGeom>
        </p:spPr>
        <p:txBody>
          <a:bodyPr/>
          <a:lstStyle>
            <a:lvl1pPr>
              <a:defRPr>
                <a:latin typeface="+mj-lt"/>
              </a:defRPr>
            </a:lvl1pPr>
          </a:lstStyle>
          <a:p>
            <a:r>
              <a:rPr lang="en-US" dirty="0"/>
              <a:t>Click icon to add picture</a:t>
            </a:r>
            <a:endParaRPr lang="it-IT" dirty="0"/>
          </a:p>
        </p:txBody>
      </p:sp>
      <p:sp>
        <p:nvSpPr>
          <p:cNvPr id="21" name="Text Placeholder 4">
            <a:extLst>
              <a:ext uri="{FF2B5EF4-FFF2-40B4-BE49-F238E27FC236}">
                <a16:creationId xmlns:a16="http://schemas.microsoft.com/office/drawing/2014/main" id="{A60112DC-4906-4145-9669-C7CAF1EEC1F8}"/>
              </a:ext>
            </a:extLst>
          </p:cNvPr>
          <p:cNvSpPr>
            <a:spLocks noGrp="1"/>
          </p:cNvSpPr>
          <p:nvPr>
            <p:ph type="body" sz="quarter" idx="20" hasCustomPrompt="1"/>
          </p:nvPr>
        </p:nvSpPr>
        <p:spPr>
          <a:xfrm>
            <a:off x="11616000"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2" name="Text Placeholder 4">
            <a:extLst>
              <a:ext uri="{FF2B5EF4-FFF2-40B4-BE49-F238E27FC236}">
                <a16:creationId xmlns:a16="http://schemas.microsoft.com/office/drawing/2014/main" id="{9382E47A-41FD-FC4F-8AB8-B7A156710749}"/>
              </a:ext>
            </a:extLst>
          </p:cNvPr>
          <p:cNvSpPr>
            <a:spLocks noGrp="1"/>
          </p:cNvSpPr>
          <p:nvPr>
            <p:ph type="body" sz="quarter" idx="21" hasCustomPrompt="1"/>
          </p:nvPr>
        </p:nvSpPr>
        <p:spPr>
          <a:xfrm>
            <a:off x="1129531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3" name="Text Placeholder 4">
            <a:extLst>
              <a:ext uri="{FF2B5EF4-FFF2-40B4-BE49-F238E27FC236}">
                <a16:creationId xmlns:a16="http://schemas.microsoft.com/office/drawing/2014/main" id="{1CA04D59-E625-B84A-8CB8-A15607A90580}"/>
              </a:ext>
            </a:extLst>
          </p:cNvPr>
          <p:cNvSpPr>
            <a:spLocks noGrp="1"/>
          </p:cNvSpPr>
          <p:nvPr>
            <p:ph type="body" sz="quarter" idx="22" hasCustomPrompt="1"/>
          </p:nvPr>
        </p:nvSpPr>
        <p:spPr>
          <a:xfrm>
            <a:off x="10974625" y="813451"/>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4" name="Text Placeholder 4">
            <a:extLst>
              <a:ext uri="{FF2B5EF4-FFF2-40B4-BE49-F238E27FC236}">
                <a16:creationId xmlns:a16="http://schemas.microsoft.com/office/drawing/2014/main" id="{A90BFCEF-1EED-2044-B6D0-70B6026A9F32}"/>
              </a:ext>
            </a:extLst>
          </p:cNvPr>
          <p:cNvSpPr>
            <a:spLocks noGrp="1"/>
          </p:cNvSpPr>
          <p:nvPr>
            <p:ph type="body" sz="quarter" idx="23" hasCustomPrompt="1"/>
          </p:nvPr>
        </p:nvSpPr>
        <p:spPr>
          <a:xfrm>
            <a:off x="10333252"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29" name="Text Placeholder 4">
            <a:extLst>
              <a:ext uri="{FF2B5EF4-FFF2-40B4-BE49-F238E27FC236}">
                <a16:creationId xmlns:a16="http://schemas.microsoft.com/office/drawing/2014/main" id="{F6EB534E-153D-9E42-834A-A9F3ECF2B166}"/>
              </a:ext>
            </a:extLst>
          </p:cNvPr>
          <p:cNvSpPr>
            <a:spLocks noGrp="1"/>
          </p:cNvSpPr>
          <p:nvPr>
            <p:ph type="body" sz="quarter" idx="24" hasCustomPrompt="1"/>
          </p:nvPr>
        </p:nvSpPr>
        <p:spPr>
          <a:xfrm>
            <a:off x="10653939" y="811467"/>
            <a:ext cx="240000" cy="240000"/>
          </a:xfrm>
          <a:prstGeom prst="ellipse">
            <a:avLst/>
          </a:prstGeom>
          <a:solidFill>
            <a:schemeClr val="bg2"/>
          </a:solidFill>
          <a:ln>
            <a:noFill/>
          </a:ln>
        </p:spPr>
        <p:txBody>
          <a:bodyPr anchor="ctr"/>
          <a:lstStyle>
            <a:lvl1pPr algn="ctr">
              <a:defRPr sz="1067" b="1">
                <a:solidFill>
                  <a:schemeClr val="tx2"/>
                </a:solidFill>
              </a:defRPr>
            </a:lvl1pPr>
            <a:lvl2pPr>
              <a:defRPr sz="1067"/>
            </a:lvl2pPr>
            <a:lvl3pPr>
              <a:defRPr sz="1067"/>
            </a:lvl3pPr>
            <a:lvl4pPr>
              <a:defRPr sz="1067"/>
            </a:lvl4pPr>
            <a:lvl5pPr>
              <a:defRPr sz="1067"/>
            </a:lvl5pPr>
          </a:lstStyle>
          <a:p>
            <a:pPr lvl="0"/>
            <a:r>
              <a:rPr lang="en-GB" noProof="0"/>
              <a:t>#</a:t>
            </a:r>
          </a:p>
        </p:txBody>
      </p:sp>
      <p:sp>
        <p:nvSpPr>
          <p:cNvPr id="17" name="SlideNumber">
            <a:extLst>
              <a:ext uri="{FF2B5EF4-FFF2-40B4-BE49-F238E27FC236}">
                <a16:creationId xmlns:a16="http://schemas.microsoft.com/office/drawing/2014/main" id="{7E817426-EF31-4796-B9F3-F58197C964C1}"/>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Tree>
    <p:extLst>
      <p:ext uri="{BB962C8B-B14F-4D97-AF65-F5344CB8AC3E}">
        <p14:creationId xmlns:p14="http://schemas.microsoft.com/office/powerpoint/2010/main" val="3109246005"/>
      </p:ext>
    </p:extLst>
  </p:cSld>
  <p:clrMapOvr>
    <a:masterClrMapping/>
  </p:clrMapOvr>
  <p:extLst>
    <p:ext uri="{DCECCB84-F9BA-43D5-87BE-67443E8EF086}">
      <p15:sldGuideLst xmlns:p15="http://schemas.microsoft.com/office/powerpoint/2012/main">
        <p15:guide id="4" orient="horz" pos="3117">
          <p15:clr>
            <a:srgbClr val="FBAE40"/>
          </p15:clr>
        </p15:guide>
        <p15:guide id="5" pos="2880">
          <p15:clr>
            <a:srgbClr val="FBAE40"/>
          </p15:clr>
        </p15:guide>
        <p15:guide id="6" orient="horz" pos="294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Page">
    <p:spTree>
      <p:nvGrpSpPr>
        <p:cNvPr id="1" name=""/>
        <p:cNvGrpSpPr/>
        <p:nvPr/>
      </p:nvGrpSpPr>
      <p:grpSpPr>
        <a:xfrm>
          <a:off x="0" y="0"/>
          <a:ext cx="0" cy="0"/>
          <a:chOff x="0" y="0"/>
          <a:chExt cx="0" cy="0"/>
        </a:xfrm>
      </p:grpSpPr>
      <p:sp>
        <p:nvSpPr>
          <p:cNvPr id="16" name="SlideNumber">
            <a:extLst>
              <a:ext uri="{FF2B5EF4-FFF2-40B4-BE49-F238E27FC236}">
                <a16:creationId xmlns:a16="http://schemas.microsoft.com/office/drawing/2014/main" id="{AC142F3A-5120-BF4D-AD2C-77CD585B70D1}"/>
              </a:ext>
            </a:extLst>
          </p:cNvPr>
          <p:cNvSpPr txBox="1">
            <a:spLocks/>
          </p:cNvSpPr>
          <p:nvPr/>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sp>
        <p:nvSpPr>
          <p:cNvPr id="27" name="Text Placeholder 6">
            <a:extLst>
              <a:ext uri="{FF2B5EF4-FFF2-40B4-BE49-F238E27FC236}">
                <a16:creationId xmlns:a16="http://schemas.microsoft.com/office/drawing/2014/main" id="{337A0785-3155-2447-868B-EB4B4565CB42}"/>
              </a:ext>
            </a:extLst>
          </p:cNvPr>
          <p:cNvSpPr>
            <a:spLocks noGrp="1"/>
          </p:cNvSpPr>
          <p:nvPr>
            <p:ph type="body" sz="quarter" idx="15" hasCustomPrompt="1"/>
          </p:nvPr>
        </p:nvSpPr>
        <p:spPr>
          <a:xfrm>
            <a:off x="336001" y="5828099"/>
            <a:ext cx="9530811" cy="448848"/>
          </a:xfrm>
        </p:spPr>
        <p:txBody>
          <a:bodyPr anchor="b">
            <a:noAutofit/>
          </a:bodyPr>
          <a:lstStyle>
            <a:lvl1pPr marL="476239" indent="-476239">
              <a:spcBef>
                <a:spcPts val="0"/>
              </a:spcBef>
              <a:spcAft>
                <a:spcPts val="0"/>
              </a:spcAft>
              <a:buNone/>
              <a:tabLst/>
              <a:defRPr sz="1200">
                <a:solidFill>
                  <a:schemeClr val="tx2"/>
                </a:solidFill>
              </a:defRPr>
            </a:lvl1pPr>
            <a:lvl2pPr>
              <a:defRPr sz="1067"/>
            </a:lvl2pPr>
            <a:lvl3pPr>
              <a:defRPr sz="1067"/>
            </a:lvl3pPr>
            <a:lvl4pPr>
              <a:defRPr sz="1067"/>
            </a:lvl4pPr>
            <a:lvl5pPr>
              <a:defRPr sz="1067"/>
            </a:lvl5pPr>
          </a:lstStyle>
          <a:p>
            <a:pPr lvl="0"/>
            <a:r>
              <a:rPr lang="en-GB"/>
              <a:t>Source:	XYZ</a:t>
            </a:r>
          </a:p>
          <a:p>
            <a:pPr lvl="0"/>
            <a:r>
              <a:rPr lang="en-US"/>
              <a:t>Notes:	(1) XYZ</a:t>
            </a:r>
          </a:p>
        </p:txBody>
      </p:sp>
      <p:pic>
        <p:nvPicPr>
          <p:cNvPr id="13" name="Picture 12" descr="A picture containing blur&#10;&#10;Description automatically generated">
            <a:extLst>
              <a:ext uri="{FF2B5EF4-FFF2-40B4-BE49-F238E27FC236}">
                <a16:creationId xmlns:a16="http://schemas.microsoft.com/office/drawing/2014/main" id="{999B3DB8-64CF-3A46-ACAC-B64DE8BB6CB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0" y="0"/>
            <a:ext cx="12192000" cy="5828099"/>
          </a:xfrm>
          <a:prstGeom prst="rect">
            <a:avLst/>
          </a:prstGeom>
        </p:spPr>
      </p:pic>
      <p:sp>
        <p:nvSpPr>
          <p:cNvPr id="2" name="Title 1">
            <a:extLst>
              <a:ext uri="{FF2B5EF4-FFF2-40B4-BE49-F238E27FC236}">
                <a16:creationId xmlns:a16="http://schemas.microsoft.com/office/drawing/2014/main" id="{7AE680E2-0B8C-472D-BCD0-06746D7C3640}"/>
              </a:ext>
            </a:extLst>
          </p:cNvPr>
          <p:cNvSpPr>
            <a:spLocks noGrp="1"/>
          </p:cNvSpPr>
          <p:nvPr>
            <p:ph type="title"/>
          </p:nvPr>
        </p:nvSpPr>
        <p:spPr>
          <a:xfrm>
            <a:off x="336001" y="476989"/>
            <a:ext cx="11041084" cy="404604"/>
          </a:xfrm>
        </p:spPr>
        <p:txBody>
          <a:bodyPr/>
          <a:lstStyle>
            <a:lvl1pPr>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631B9852-F789-4C1D-A281-C4E889693FA1}"/>
              </a:ext>
            </a:extLst>
          </p:cNvPr>
          <p:cNvSpPr>
            <a:spLocks noGrp="1"/>
          </p:cNvSpPr>
          <p:nvPr>
            <p:ph type="body" sz="quarter" idx="11" hasCustomPrompt="1"/>
          </p:nvPr>
        </p:nvSpPr>
        <p:spPr>
          <a:xfrm>
            <a:off x="336001" y="1440000"/>
            <a:ext cx="1871272" cy="1524216"/>
          </a:xfrm>
        </p:spPr>
        <p:txBody>
          <a:bodyPr/>
          <a:lstStyle>
            <a:lvl1pPr marL="16933" indent="0">
              <a:spcAft>
                <a:spcPts val="1600"/>
              </a:spcAft>
              <a:tabLst/>
              <a:defRPr sz="1467" b="1">
                <a:solidFill>
                  <a:schemeClr val="bg1"/>
                </a:solidFill>
              </a:defRPr>
            </a:lvl1pPr>
            <a:lvl2pPr marL="16933" indent="0">
              <a:spcBef>
                <a:spcPts val="0"/>
              </a:spcBef>
              <a:spcAft>
                <a:spcPts val="800"/>
              </a:spcAft>
              <a:tabLst/>
              <a:defRPr lang="en-GB" sz="1467" b="0" kern="1200" baseline="0" noProof="0" dirty="0">
                <a:solidFill>
                  <a:schemeClr val="bg1"/>
                </a:solidFill>
                <a:latin typeface="UniCredit (Body)"/>
                <a:ea typeface="+mn-ea"/>
                <a:cs typeface="Arial" panose="020B0604020202020204" pitchFamily="34" charset="0"/>
              </a:defRPr>
            </a:lvl2pPr>
            <a:lvl3pPr marL="594769" indent="-577836">
              <a:spcBef>
                <a:spcPts val="800"/>
              </a:spcBef>
              <a:tabLst/>
              <a:defRPr sz="1467">
                <a:solidFill>
                  <a:schemeClr val="bg1"/>
                </a:solidFill>
              </a:defRPr>
            </a:lvl3pPr>
            <a:lvl4pPr>
              <a:defRPr>
                <a:solidFill>
                  <a:schemeClr val="bg1"/>
                </a:solidFill>
              </a:defRPr>
            </a:lvl4pPr>
            <a:lvl5pPr>
              <a:defRPr>
                <a:solidFill>
                  <a:schemeClr val="bg1"/>
                </a:solidFill>
              </a:defRPr>
            </a:lvl5pPr>
          </a:lstStyle>
          <a:p>
            <a:pPr lvl="0"/>
            <a:r>
              <a:rPr lang="en-GB" noProof="0"/>
              <a:t>&lt;Name/Office&gt;</a:t>
            </a:r>
          </a:p>
          <a:p>
            <a:pPr marL="16933" marR="0" lvl="1" indent="0" algn="l" defTabSz="457155" rtl="0" eaLnBrk="1" fontAlgn="auto" latinLnBrk="0" hangingPunct="1">
              <a:lnSpc>
                <a:spcPct val="90000"/>
              </a:lnSpc>
              <a:spcBef>
                <a:spcPts val="0"/>
              </a:spcBef>
              <a:spcAft>
                <a:spcPts val="0"/>
              </a:spcAft>
              <a:buClr>
                <a:srgbClr val="E1061C"/>
              </a:buClr>
              <a:buSzTx/>
              <a:buFont typeface="Arial"/>
              <a:buNone/>
              <a:tabLst/>
            </a:pPr>
            <a:r>
              <a:rPr lang="en-GB" noProof="0"/>
              <a:t>&lt;Address&gt;</a:t>
            </a:r>
          </a:p>
          <a:p>
            <a:pPr lvl="2"/>
            <a:r>
              <a:rPr lang="en-GB" noProof="0"/>
              <a:t>&lt;Phone/Email&gt;</a:t>
            </a:r>
          </a:p>
        </p:txBody>
      </p:sp>
      <p:sp>
        <p:nvSpPr>
          <p:cNvPr id="11" name="Text Placeholder 8">
            <a:extLst>
              <a:ext uri="{FF2B5EF4-FFF2-40B4-BE49-F238E27FC236}">
                <a16:creationId xmlns:a16="http://schemas.microsoft.com/office/drawing/2014/main" id="{05DCC7CD-5AA1-4339-A82E-A9541664EDCC}"/>
              </a:ext>
            </a:extLst>
          </p:cNvPr>
          <p:cNvSpPr>
            <a:spLocks noGrp="1"/>
          </p:cNvSpPr>
          <p:nvPr>
            <p:ph type="body" sz="quarter" idx="16" hasCustomPrompt="1"/>
          </p:nvPr>
        </p:nvSpPr>
        <p:spPr>
          <a:xfrm>
            <a:off x="3024305" y="1440000"/>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smtClean="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12" name="Text Placeholder 8">
            <a:extLst>
              <a:ext uri="{FF2B5EF4-FFF2-40B4-BE49-F238E27FC236}">
                <a16:creationId xmlns:a16="http://schemas.microsoft.com/office/drawing/2014/main" id="{061E485E-469B-45F1-A875-619C7BCD5D04}"/>
              </a:ext>
            </a:extLst>
          </p:cNvPr>
          <p:cNvSpPr>
            <a:spLocks noGrp="1"/>
          </p:cNvSpPr>
          <p:nvPr>
            <p:ph type="body" sz="quarter" idx="17" hasCustomPrompt="1"/>
          </p:nvPr>
        </p:nvSpPr>
        <p:spPr>
          <a:xfrm>
            <a:off x="5712609" y="1440000"/>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14" name="Text Placeholder 8">
            <a:extLst>
              <a:ext uri="{FF2B5EF4-FFF2-40B4-BE49-F238E27FC236}">
                <a16:creationId xmlns:a16="http://schemas.microsoft.com/office/drawing/2014/main" id="{D8637B47-BE7A-41D9-856A-F2461468116B}"/>
              </a:ext>
            </a:extLst>
          </p:cNvPr>
          <p:cNvSpPr>
            <a:spLocks noGrp="1"/>
          </p:cNvSpPr>
          <p:nvPr>
            <p:ph type="body" sz="quarter" idx="18" hasCustomPrompt="1"/>
          </p:nvPr>
        </p:nvSpPr>
        <p:spPr>
          <a:xfrm>
            <a:off x="8400912" y="1440000"/>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18" name="Text Placeholder 8">
            <a:extLst>
              <a:ext uri="{FF2B5EF4-FFF2-40B4-BE49-F238E27FC236}">
                <a16:creationId xmlns:a16="http://schemas.microsoft.com/office/drawing/2014/main" id="{D1287E9F-A579-4D42-8040-21F2015C16FD}"/>
              </a:ext>
            </a:extLst>
          </p:cNvPr>
          <p:cNvSpPr>
            <a:spLocks noGrp="1"/>
          </p:cNvSpPr>
          <p:nvPr>
            <p:ph type="body" sz="quarter" idx="19" hasCustomPrompt="1"/>
          </p:nvPr>
        </p:nvSpPr>
        <p:spPr>
          <a:xfrm>
            <a:off x="336001" y="3402045"/>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19" name="Text Placeholder 8">
            <a:extLst>
              <a:ext uri="{FF2B5EF4-FFF2-40B4-BE49-F238E27FC236}">
                <a16:creationId xmlns:a16="http://schemas.microsoft.com/office/drawing/2014/main" id="{A5B80229-6540-42FC-B35B-AB054DE30C8C}"/>
              </a:ext>
            </a:extLst>
          </p:cNvPr>
          <p:cNvSpPr>
            <a:spLocks noGrp="1"/>
          </p:cNvSpPr>
          <p:nvPr>
            <p:ph type="body" sz="quarter" idx="20" hasCustomPrompt="1"/>
          </p:nvPr>
        </p:nvSpPr>
        <p:spPr>
          <a:xfrm>
            <a:off x="3024305" y="3402045"/>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20" name="Text Placeholder 8">
            <a:extLst>
              <a:ext uri="{FF2B5EF4-FFF2-40B4-BE49-F238E27FC236}">
                <a16:creationId xmlns:a16="http://schemas.microsoft.com/office/drawing/2014/main" id="{31C22849-42B8-4CE3-BCCF-53C7DDAA75DC}"/>
              </a:ext>
            </a:extLst>
          </p:cNvPr>
          <p:cNvSpPr>
            <a:spLocks noGrp="1"/>
          </p:cNvSpPr>
          <p:nvPr>
            <p:ph type="body" sz="quarter" idx="21" hasCustomPrompt="1"/>
          </p:nvPr>
        </p:nvSpPr>
        <p:spPr>
          <a:xfrm>
            <a:off x="5712609" y="3402045"/>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21" name="Text Placeholder 8">
            <a:extLst>
              <a:ext uri="{FF2B5EF4-FFF2-40B4-BE49-F238E27FC236}">
                <a16:creationId xmlns:a16="http://schemas.microsoft.com/office/drawing/2014/main" id="{74583E38-79AC-4962-8617-30AFAD1F866A}"/>
              </a:ext>
            </a:extLst>
          </p:cNvPr>
          <p:cNvSpPr>
            <a:spLocks noGrp="1"/>
          </p:cNvSpPr>
          <p:nvPr>
            <p:ph type="body" sz="quarter" idx="22" hasCustomPrompt="1"/>
          </p:nvPr>
        </p:nvSpPr>
        <p:spPr>
          <a:xfrm>
            <a:off x="8400912" y="3402045"/>
            <a:ext cx="1871272" cy="1524216"/>
          </a:xfrm>
        </p:spPr>
        <p:txBody>
          <a:bodyPr vert="horz" lIns="0" tIns="0" rIns="0" bIns="0" rtlCol="0">
            <a:noAutofit/>
          </a:bodyPr>
          <a:lstStyle>
            <a:lvl1pPr>
              <a:defRPr lang="en-GB" sz="1467" b="1" noProof="0" dirty="0" smtClean="0">
                <a:solidFill>
                  <a:schemeClr val="bg1"/>
                </a:solidFill>
              </a:defRPr>
            </a:lvl1pPr>
            <a:lvl2pPr>
              <a:defRPr lang="en-GB" sz="1467" b="0" noProof="0" dirty="0">
                <a:solidFill>
                  <a:schemeClr val="bg1"/>
                </a:solidFill>
              </a:defRPr>
            </a:lvl2pPr>
            <a:lvl3pPr>
              <a:defRPr lang="en-GB" sz="1467" noProof="0" dirty="0">
                <a:solidFill>
                  <a:schemeClr val="bg1"/>
                </a:solidFill>
              </a:defRPr>
            </a:lvl3pPr>
          </a:lstStyle>
          <a:p>
            <a:pPr marL="16933" lvl="0">
              <a:spcAft>
                <a:spcPts val="1600"/>
              </a:spcAft>
            </a:pPr>
            <a:r>
              <a:rPr lang="en-GB" noProof="0"/>
              <a:t>&lt;Name/Office&gt;</a:t>
            </a:r>
          </a:p>
          <a:p>
            <a:pPr marL="16933" lvl="1">
              <a:spcAft>
                <a:spcPts val="0"/>
              </a:spcAft>
            </a:pPr>
            <a:r>
              <a:rPr lang="en-GB" noProof="0"/>
              <a:t>&lt;Address&gt;</a:t>
            </a:r>
          </a:p>
          <a:p>
            <a:pPr marL="594769" lvl="2" indent="-577836">
              <a:spcBef>
                <a:spcPts val="800"/>
              </a:spcBef>
            </a:pPr>
            <a:r>
              <a:rPr lang="en-GB" noProof="0"/>
              <a:t>&lt;Phone/Email&gt;</a:t>
            </a:r>
          </a:p>
        </p:txBody>
      </p:sp>
      <p:sp>
        <p:nvSpPr>
          <p:cNvPr id="17" name="LegalEntity">
            <a:extLst>
              <a:ext uri="{FF2B5EF4-FFF2-40B4-BE49-F238E27FC236}">
                <a16:creationId xmlns:a16="http://schemas.microsoft.com/office/drawing/2014/main" id="{6CA6F11B-E13E-418D-8181-EBE16051EA74}"/>
              </a:ext>
            </a:extLst>
          </p:cNvPr>
          <p:cNvSpPr>
            <a:spLocks noGrp="1"/>
          </p:cNvSpPr>
          <p:nvPr>
            <p:ph type="body" sz="quarter" idx="14" hasCustomPrompt="1"/>
          </p:nvPr>
        </p:nvSpPr>
        <p:spPr>
          <a:xfrm>
            <a:off x="673644" y="6473200"/>
            <a:ext cx="3359149" cy="148800"/>
          </a:xfrm>
          <a:noFill/>
        </p:spPr>
        <p:txBody>
          <a:bodyPr vert="horz" wrap="square" lIns="0" tIns="0" rIns="0" bIns="0" rtlCol="0">
            <a:noAutofit/>
          </a:bodyPr>
          <a:lstStyle>
            <a:lvl1pPr>
              <a:defRPr lang="en-GB" sz="1200" b="0" i="0" noProof="0" dirty="0">
                <a:solidFill>
                  <a:schemeClr val="tx2"/>
                </a:solidFill>
                <a:effectLst/>
                <a:cs typeface="+mn-cs"/>
              </a:defRPr>
            </a:lvl1pPr>
          </a:lstStyle>
          <a:p>
            <a:pPr marL="0" lvl="0" indent="0">
              <a:buNone/>
            </a:pPr>
            <a:r>
              <a:rPr lang="en-GB" noProof="0"/>
              <a:t>[Insert legal entity - classification level]</a:t>
            </a:r>
          </a:p>
        </p:txBody>
      </p:sp>
      <p:sp>
        <p:nvSpPr>
          <p:cNvPr id="15" name="SlideNumber">
            <a:extLst>
              <a:ext uri="{FF2B5EF4-FFF2-40B4-BE49-F238E27FC236}">
                <a16:creationId xmlns:a16="http://schemas.microsoft.com/office/drawing/2014/main" id="{D8595B15-89CE-42A7-9AF3-E2C1273DE2FC}"/>
              </a:ext>
            </a:extLst>
          </p:cNvPr>
          <p:cNvSpPr txBox="1">
            <a:spLocks/>
          </p:cNvSpPr>
          <p:nvPr userDrawn="1"/>
        </p:nvSpPr>
        <p:spPr>
          <a:xfrm>
            <a:off x="336000" y="6473201"/>
            <a:ext cx="360000" cy="166199"/>
          </a:xfrm>
          <a:prstGeom prst="rect">
            <a:avLst/>
          </a:prstGeom>
          <a:noFill/>
        </p:spPr>
        <p:txBody>
          <a:bodyPr wrap="square" lIns="0" tIns="0" rIns="0" bIns="0" rtlCol="0">
            <a:spAutoFit/>
          </a:bodyPr>
          <a:lstStyle>
            <a:defPPr>
              <a:defRPr lang="en-US"/>
            </a:defPPr>
            <a:lvl1pPr>
              <a:lnSpc>
                <a:spcPct val="90000"/>
              </a:lnSpc>
              <a:defRPr sz="800" b="1" i="0">
                <a:solidFill>
                  <a:schemeClr val="accent1"/>
                </a:solidFill>
                <a:effectLst/>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fld id="{9E8169F0-646E-455B-AF5A-6D6C02EAEAF6}" type="slidenum">
              <a:rPr lang="en-GB" sz="1200" noProof="1" smtClean="0">
                <a:solidFill>
                  <a:schemeClr val="tx2"/>
                </a:solidFill>
                <a:latin typeface="UniCredit (Body)"/>
              </a:rPr>
              <a:pPr lvl="0"/>
              <a:t>‹#›</a:t>
            </a:fld>
            <a:endParaRPr lang="en-GB" sz="1200" noProof="1">
              <a:solidFill>
                <a:schemeClr val="tx2"/>
              </a:solidFill>
              <a:latin typeface="UniCredit (Body)"/>
            </a:endParaRPr>
          </a:p>
        </p:txBody>
      </p:sp>
      <p:pic>
        <p:nvPicPr>
          <p:cNvPr id="22" name="Picture 21" descr="A picture containing blur&#10;&#10;Description automatically generated">
            <a:extLst>
              <a:ext uri="{FF2B5EF4-FFF2-40B4-BE49-F238E27FC236}">
                <a16:creationId xmlns:a16="http://schemas.microsoft.com/office/drawing/2014/main" id="{344605EE-6A39-4122-9671-1FD180BA6E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0" y="0"/>
            <a:ext cx="12192000" cy="5828099"/>
          </a:xfrm>
          <a:prstGeom prst="rect">
            <a:avLst/>
          </a:prstGeom>
        </p:spPr>
      </p:pic>
    </p:spTree>
    <p:extLst>
      <p:ext uri="{BB962C8B-B14F-4D97-AF65-F5344CB8AC3E}">
        <p14:creationId xmlns:p14="http://schemas.microsoft.com/office/powerpoint/2010/main" val="2526266158"/>
      </p:ext>
    </p:extLst>
  </p:cSld>
  <p:clrMapOvr>
    <a:masterClrMapping/>
  </p:clrMapOvr>
  <p:extLst>
    <p:ext uri="{DCECCB84-F9BA-43D5-87BE-67443E8EF086}">
      <p15:sldGuideLst xmlns:p15="http://schemas.microsoft.com/office/powerpoint/2012/main">
        <p15:guide id="1" orient="horz" pos="3117">
          <p15:clr>
            <a:srgbClr val="FBAE40"/>
          </p15:clr>
        </p15:guide>
        <p15:guide id="2" pos="2880">
          <p15:clr>
            <a:srgbClr val="FBAE40"/>
          </p15:clr>
        </p15:guide>
        <p15:guide id="3" orient="horz" pos="89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BlueGradient">
            <a:extLst>
              <a:ext uri="{FF2B5EF4-FFF2-40B4-BE49-F238E27FC236}">
                <a16:creationId xmlns:a16="http://schemas.microsoft.com/office/drawing/2014/main" id="{CA23AA57-D4B6-42DF-87F1-5FF28688EB21}"/>
              </a:ext>
            </a:extLst>
          </p:cNvPr>
          <p:cNvSpPr/>
          <p:nvPr userDrawn="1"/>
        </p:nvSpPr>
        <p:spPr bwMode="gray">
          <a:xfrm>
            <a:off x="0" y="-27384"/>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00" noProof="1" smtClean="0">
                <a:noFill/>
                <a:latin typeface="UniCredit" panose="02000506040000020004" pitchFamily="2" charset="0"/>
                <a:cs typeface="Arial" panose="020B0604020202020204" pitchFamily="34" charset="0"/>
              </a:rPr>
              <a:t>ц</a:t>
            </a:r>
            <a:endParaRPr lang="en-GB" sz="100" noProof="1">
              <a:noFill/>
              <a:latin typeface="UniCredit" panose="02000506040000020004" pitchFamily="2" charset="0"/>
              <a:cs typeface="Arial" panose="020B0604020202020204" pitchFamily="34" charset="0"/>
            </a:endParaRPr>
          </a:p>
        </p:txBody>
      </p:sp>
      <p:sp>
        <p:nvSpPr>
          <p:cNvPr id="10" name="Titolo 8"/>
          <p:cNvSpPr>
            <a:spLocks noGrp="1"/>
          </p:cNvSpPr>
          <p:nvPr>
            <p:ph type="title"/>
          </p:nvPr>
        </p:nvSpPr>
        <p:spPr>
          <a:xfrm>
            <a:off x="269875" y="171588"/>
            <a:ext cx="6769903" cy="610563"/>
          </a:xfrm>
        </p:spPr>
        <p:txBody>
          <a:bodyPr/>
          <a:lstStyle/>
          <a:p>
            <a:r>
              <a:rPr lang="en-US" dirty="0" smtClean="0"/>
              <a:t>Click to edit Master title style</a:t>
            </a:r>
            <a:endParaRPr lang="en-GB" dirty="0"/>
          </a:p>
        </p:txBody>
      </p:sp>
      <p:sp>
        <p:nvSpPr>
          <p:cNvPr id="12"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pic>
        <p:nvPicPr>
          <p:cNvPr id="19" name="Content Placeholder 14"/>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390" b="15702"/>
          <a:stretch/>
        </p:blipFill>
        <p:spPr>
          <a:xfrm>
            <a:off x="0" y="4648200"/>
            <a:ext cx="12192000" cy="2209800"/>
          </a:xfrm>
          <a:prstGeom prst="rect">
            <a:avLst/>
          </a:prstGeom>
        </p:spPr>
      </p:pic>
      <p:sp>
        <p:nvSpPr>
          <p:cNvPr id="11"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Tree>
    <p:extLst>
      <p:ext uri="{BB962C8B-B14F-4D97-AF65-F5344CB8AC3E}">
        <p14:creationId xmlns:p14="http://schemas.microsoft.com/office/powerpoint/2010/main" val="11685252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BlueGradient">
            <a:extLst>
              <a:ext uri="{FF2B5EF4-FFF2-40B4-BE49-F238E27FC236}">
                <a16:creationId xmlns:a16="http://schemas.microsoft.com/office/drawing/2014/main" id="{CA23AA57-D4B6-42DF-87F1-5FF28688EB21}"/>
              </a:ext>
            </a:extLst>
          </p:cNvPr>
          <p:cNvSpPr/>
          <p:nvPr userDrawn="1"/>
        </p:nvSpPr>
        <p:spPr bwMode="gray">
          <a:xfrm rot="10800000">
            <a:off x="0" y="5962107"/>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noProof="1">
              <a:noFill/>
              <a:latin typeface="UniCredit" panose="02000506040000020004" pitchFamily="2" charset="0"/>
              <a:cs typeface="Arial" panose="020B0604020202020204" pitchFamily="34" charset="0"/>
            </a:endParaRPr>
          </a:p>
        </p:txBody>
      </p:sp>
      <p:sp>
        <p:nvSpPr>
          <p:cNvPr id="11" name="BlueGradient">
            <a:extLst>
              <a:ext uri="{FF2B5EF4-FFF2-40B4-BE49-F238E27FC236}">
                <a16:creationId xmlns:a16="http://schemas.microsoft.com/office/drawing/2014/main" id="{CA23AA57-D4B6-42DF-87F1-5FF28688EB21}"/>
              </a:ext>
            </a:extLst>
          </p:cNvPr>
          <p:cNvSpPr/>
          <p:nvPr userDrawn="1"/>
        </p:nvSpPr>
        <p:spPr bwMode="gray">
          <a:xfrm>
            <a:off x="0" y="-27384"/>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00" noProof="1" smtClean="0">
                <a:noFill/>
                <a:latin typeface="UniCredit" panose="02000506040000020004" pitchFamily="2" charset="0"/>
                <a:cs typeface="Arial" panose="020B0604020202020204" pitchFamily="34" charset="0"/>
              </a:rPr>
              <a:t>ц</a:t>
            </a:r>
            <a:endParaRPr lang="en-GB" sz="100" noProof="1">
              <a:noFill/>
              <a:latin typeface="UniCredit" panose="02000506040000020004" pitchFamily="2" charset="0"/>
              <a:cs typeface="Arial" panose="020B0604020202020204" pitchFamily="34" charset="0"/>
            </a:endParaRPr>
          </a:p>
        </p:txBody>
      </p:sp>
      <p:sp>
        <p:nvSpPr>
          <p:cNvPr id="12" name="Titolo 8"/>
          <p:cNvSpPr>
            <a:spLocks noGrp="1"/>
          </p:cNvSpPr>
          <p:nvPr>
            <p:ph type="title"/>
          </p:nvPr>
        </p:nvSpPr>
        <p:spPr>
          <a:xfrm>
            <a:off x="269875" y="171588"/>
            <a:ext cx="6597269" cy="610563"/>
          </a:xfrm>
        </p:spPr>
        <p:txBody>
          <a:bodyPr/>
          <a:lstStyle/>
          <a:p>
            <a:r>
              <a:rPr lang="en-US" dirty="0" smtClean="0"/>
              <a:t>Click to edit Master title style</a:t>
            </a:r>
            <a:endParaRPr lang="en-GB" dirty="0"/>
          </a:p>
        </p:txBody>
      </p:sp>
      <p:pic>
        <p:nvPicPr>
          <p:cNvPr id="13" name="Picture 12">
            <a:extLst>
              <a:ext uri="{FF2B5EF4-FFF2-40B4-BE49-F238E27FC236}">
                <a16:creationId xmlns:a16="http://schemas.microsoft.com/office/drawing/2014/main" id="{D4173F56-E2AD-472D-B75F-78597DCCCA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664" y="6219171"/>
            <a:ext cx="362713" cy="362713"/>
          </a:xfrm>
          <a:prstGeom prst="rect">
            <a:avLst/>
          </a:prstGeom>
        </p:spPr>
      </p:pic>
      <p:sp>
        <p:nvSpPr>
          <p:cNvPr id="14"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sp>
        <p:nvSpPr>
          <p:cNvPr id="15"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20" name="Segnaposto testo 5"/>
          <p:cNvSpPr txBox="1">
            <a:spLocks/>
          </p:cNvSpPr>
          <p:nvPr userDrawn="1"/>
        </p:nvSpPr>
        <p:spPr bwMode="gray">
          <a:xfrm>
            <a:off x="86491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Tree>
    <p:extLst>
      <p:ext uri="{BB962C8B-B14F-4D97-AF65-F5344CB8AC3E}">
        <p14:creationId xmlns:p14="http://schemas.microsoft.com/office/powerpoint/2010/main" val="19998768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BlueGradient">
            <a:extLst>
              <a:ext uri="{FF2B5EF4-FFF2-40B4-BE49-F238E27FC236}">
                <a16:creationId xmlns:a16="http://schemas.microsoft.com/office/drawing/2014/main" id="{CA23AA57-D4B6-42DF-87F1-5FF28688EB21}"/>
              </a:ext>
            </a:extLst>
          </p:cNvPr>
          <p:cNvSpPr/>
          <p:nvPr userDrawn="1"/>
        </p:nvSpPr>
        <p:spPr bwMode="gray">
          <a:xfrm rot="10800000">
            <a:off x="0" y="5962107"/>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noProof="1">
              <a:noFill/>
              <a:latin typeface="UniCredit" panose="02000506040000020004" pitchFamily="2" charset="0"/>
              <a:cs typeface="Arial" panose="020B0604020202020204" pitchFamily="34" charset="0"/>
            </a:endParaRPr>
          </a:p>
        </p:txBody>
      </p:sp>
      <p:sp>
        <p:nvSpPr>
          <p:cNvPr id="11" name="BlueGradient">
            <a:extLst>
              <a:ext uri="{FF2B5EF4-FFF2-40B4-BE49-F238E27FC236}">
                <a16:creationId xmlns:a16="http://schemas.microsoft.com/office/drawing/2014/main" id="{CA23AA57-D4B6-42DF-87F1-5FF28688EB21}"/>
              </a:ext>
            </a:extLst>
          </p:cNvPr>
          <p:cNvSpPr/>
          <p:nvPr userDrawn="1"/>
        </p:nvSpPr>
        <p:spPr bwMode="gray">
          <a:xfrm>
            <a:off x="47206" y="-27483"/>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00" noProof="1" smtClean="0">
                <a:noFill/>
                <a:latin typeface="UniCredit" panose="02000506040000020004" pitchFamily="2" charset="0"/>
                <a:cs typeface="Arial" panose="020B0604020202020204" pitchFamily="34" charset="0"/>
              </a:rPr>
              <a:t>ц</a:t>
            </a:r>
            <a:endParaRPr lang="en-GB" sz="100" noProof="1">
              <a:noFill/>
              <a:latin typeface="UniCredit" panose="02000506040000020004" pitchFamily="2" charset="0"/>
              <a:cs typeface="Arial" panose="020B0604020202020204" pitchFamily="34" charset="0"/>
            </a:endParaRPr>
          </a:p>
        </p:txBody>
      </p:sp>
      <p:sp>
        <p:nvSpPr>
          <p:cNvPr id="12" name="Titolo 8"/>
          <p:cNvSpPr>
            <a:spLocks noGrp="1"/>
          </p:cNvSpPr>
          <p:nvPr>
            <p:ph type="title"/>
          </p:nvPr>
        </p:nvSpPr>
        <p:spPr>
          <a:xfrm>
            <a:off x="269875" y="171588"/>
            <a:ext cx="6825869" cy="610563"/>
          </a:xfrm>
        </p:spPr>
        <p:txBody>
          <a:bodyPr/>
          <a:lstStyle/>
          <a:p>
            <a:r>
              <a:rPr lang="en-US" dirty="0" smtClean="0"/>
              <a:t>Click to edit Master title style</a:t>
            </a:r>
            <a:endParaRPr lang="en-GB" dirty="0"/>
          </a:p>
        </p:txBody>
      </p:sp>
      <p:pic>
        <p:nvPicPr>
          <p:cNvPr id="13" name="Picture 12">
            <a:extLst>
              <a:ext uri="{FF2B5EF4-FFF2-40B4-BE49-F238E27FC236}">
                <a16:creationId xmlns:a16="http://schemas.microsoft.com/office/drawing/2014/main" id="{D4173F56-E2AD-472D-B75F-78597DCCCA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664" y="6219171"/>
            <a:ext cx="362713" cy="362713"/>
          </a:xfrm>
          <a:prstGeom prst="rect">
            <a:avLst/>
          </a:prstGeom>
        </p:spPr>
      </p:pic>
      <p:sp>
        <p:nvSpPr>
          <p:cNvPr id="14"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sp>
        <p:nvSpPr>
          <p:cNvPr id="15"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20" name="Segnaposto testo 5"/>
          <p:cNvSpPr txBox="1">
            <a:spLocks/>
          </p:cNvSpPr>
          <p:nvPr userDrawn="1"/>
        </p:nvSpPr>
        <p:spPr bwMode="gray">
          <a:xfrm>
            <a:off x="86491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
        <p:nvSpPr>
          <p:cNvPr id="48" name="Segnaposto testo 5"/>
          <p:cNvSpPr txBox="1">
            <a:spLocks/>
          </p:cNvSpPr>
          <p:nvPr userDrawn="1"/>
        </p:nvSpPr>
        <p:spPr bwMode="gray">
          <a:xfrm>
            <a:off x="57535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Tree>
    <p:extLst>
      <p:ext uri="{BB962C8B-B14F-4D97-AF65-F5344CB8AC3E}">
        <p14:creationId xmlns:p14="http://schemas.microsoft.com/office/powerpoint/2010/main" val="19648563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BlueGradient">
            <a:extLst>
              <a:ext uri="{FF2B5EF4-FFF2-40B4-BE49-F238E27FC236}">
                <a16:creationId xmlns:a16="http://schemas.microsoft.com/office/drawing/2014/main" id="{CA23AA57-D4B6-42DF-87F1-5FF28688EB21}"/>
              </a:ext>
            </a:extLst>
          </p:cNvPr>
          <p:cNvSpPr/>
          <p:nvPr userDrawn="1"/>
        </p:nvSpPr>
        <p:spPr bwMode="gray">
          <a:xfrm rot="10800000">
            <a:off x="0" y="5962107"/>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noProof="1">
              <a:noFill/>
              <a:latin typeface="UniCredit" panose="02000506040000020004" pitchFamily="2" charset="0"/>
              <a:cs typeface="Arial" panose="020B0604020202020204" pitchFamily="34" charset="0"/>
            </a:endParaRPr>
          </a:p>
        </p:txBody>
      </p:sp>
      <p:sp>
        <p:nvSpPr>
          <p:cNvPr id="11" name="BlueGradient">
            <a:extLst>
              <a:ext uri="{FF2B5EF4-FFF2-40B4-BE49-F238E27FC236}">
                <a16:creationId xmlns:a16="http://schemas.microsoft.com/office/drawing/2014/main" id="{CA23AA57-D4B6-42DF-87F1-5FF28688EB21}"/>
              </a:ext>
            </a:extLst>
          </p:cNvPr>
          <p:cNvSpPr/>
          <p:nvPr userDrawn="1"/>
        </p:nvSpPr>
        <p:spPr bwMode="gray">
          <a:xfrm>
            <a:off x="47206" y="-27483"/>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sz="100" noProof="1" smtClean="0">
                <a:noFill/>
                <a:latin typeface="UniCredit" panose="02000506040000020004" pitchFamily="2" charset="0"/>
                <a:cs typeface="Arial" panose="020B0604020202020204" pitchFamily="34" charset="0"/>
              </a:rPr>
              <a:t>ц</a:t>
            </a:r>
            <a:endParaRPr lang="en-GB" sz="100" noProof="1">
              <a:noFill/>
              <a:latin typeface="UniCredit" panose="02000506040000020004" pitchFamily="2" charset="0"/>
              <a:cs typeface="Arial" panose="020B0604020202020204" pitchFamily="34" charset="0"/>
            </a:endParaRPr>
          </a:p>
        </p:txBody>
      </p:sp>
      <p:sp>
        <p:nvSpPr>
          <p:cNvPr id="12" name="Titolo 8"/>
          <p:cNvSpPr>
            <a:spLocks noGrp="1"/>
          </p:cNvSpPr>
          <p:nvPr>
            <p:ph type="title"/>
          </p:nvPr>
        </p:nvSpPr>
        <p:spPr>
          <a:xfrm>
            <a:off x="269875" y="171588"/>
            <a:ext cx="6597269" cy="610563"/>
          </a:xfrm>
        </p:spPr>
        <p:txBody>
          <a:bodyPr/>
          <a:lstStyle/>
          <a:p>
            <a:r>
              <a:rPr lang="en-US" dirty="0" smtClean="0"/>
              <a:t>Click to edit Master title style</a:t>
            </a:r>
            <a:endParaRPr lang="en-GB" dirty="0"/>
          </a:p>
        </p:txBody>
      </p:sp>
      <p:pic>
        <p:nvPicPr>
          <p:cNvPr id="13" name="Picture 12">
            <a:extLst>
              <a:ext uri="{FF2B5EF4-FFF2-40B4-BE49-F238E27FC236}">
                <a16:creationId xmlns:a16="http://schemas.microsoft.com/office/drawing/2014/main" id="{D4173F56-E2AD-472D-B75F-78597DCCCA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77664" y="6219171"/>
            <a:ext cx="362713" cy="362713"/>
          </a:xfrm>
          <a:prstGeom prst="rect">
            <a:avLst/>
          </a:prstGeom>
        </p:spPr>
      </p:pic>
      <p:sp>
        <p:nvSpPr>
          <p:cNvPr id="14"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sp>
        <p:nvSpPr>
          <p:cNvPr id="15"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20" name="Segnaposto testo 5"/>
          <p:cNvSpPr txBox="1">
            <a:spLocks/>
          </p:cNvSpPr>
          <p:nvPr userDrawn="1"/>
        </p:nvSpPr>
        <p:spPr bwMode="gray">
          <a:xfrm>
            <a:off x="86491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
        <p:nvSpPr>
          <p:cNvPr id="48" name="Segnaposto testo 5"/>
          <p:cNvSpPr txBox="1">
            <a:spLocks/>
          </p:cNvSpPr>
          <p:nvPr userDrawn="1"/>
        </p:nvSpPr>
        <p:spPr bwMode="gray">
          <a:xfrm>
            <a:off x="57535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Tree>
    <p:extLst>
      <p:ext uri="{BB962C8B-B14F-4D97-AF65-F5344CB8AC3E}">
        <p14:creationId xmlns:p14="http://schemas.microsoft.com/office/powerpoint/2010/main" val="24490508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BlueGradient">
            <a:extLst>
              <a:ext uri="{FF2B5EF4-FFF2-40B4-BE49-F238E27FC236}">
                <a16:creationId xmlns:a16="http://schemas.microsoft.com/office/drawing/2014/main" id="{CA23AA57-D4B6-42DF-87F1-5FF28688EB21}"/>
              </a:ext>
            </a:extLst>
          </p:cNvPr>
          <p:cNvSpPr/>
          <p:nvPr userDrawn="1"/>
        </p:nvSpPr>
        <p:spPr bwMode="gray">
          <a:xfrm>
            <a:off x="0" y="-25456"/>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b="1" noProof="1">
              <a:noFill/>
              <a:latin typeface="UniCredit" panose="02000506040000020004" pitchFamily="2" charset="0"/>
              <a:cs typeface="Arial" panose="020B0604020202020204" pitchFamily="34" charset="0"/>
            </a:endParaRPr>
          </a:p>
        </p:txBody>
      </p:sp>
      <p:sp>
        <p:nvSpPr>
          <p:cNvPr id="2" name="Title 1"/>
          <p:cNvSpPr>
            <a:spLocks noGrp="1"/>
          </p:cNvSpPr>
          <p:nvPr>
            <p:ph type="title"/>
          </p:nvPr>
        </p:nvSpPr>
        <p:spPr>
          <a:xfrm>
            <a:off x="839788" y="1333500"/>
            <a:ext cx="3932237" cy="1320817"/>
          </a:xfrm>
        </p:spPr>
        <p:txBody>
          <a:bodyPr anchor="b"/>
          <a:lstStyle>
            <a:lvl1pPr>
              <a:defRPr sz="3200"/>
            </a:lvl1pPr>
          </a:lstStyle>
          <a:p>
            <a:r>
              <a:rPr lang="en-US" smtClean="0"/>
              <a:t>Click to edit Master title style</a:t>
            </a:r>
            <a:endParaRPr lang="bg-BG"/>
          </a:p>
        </p:txBody>
      </p:sp>
      <p:sp>
        <p:nvSpPr>
          <p:cNvPr id="3" name="Content Placeholder 2"/>
          <p:cNvSpPr>
            <a:spLocks noGrp="1"/>
          </p:cNvSpPr>
          <p:nvPr>
            <p:ph idx="1"/>
          </p:nvPr>
        </p:nvSpPr>
        <p:spPr>
          <a:xfrm>
            <a:off x="5183188" y="1711325"/>
            <a:ext cx="6172200" cy="40227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839788" y="2781300"/>
            <a:ext cx="3932237" cy="31461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11" name="Segnaposto testo 5"/>
          <p:cNvSpPr txBox="1">
            <a:spLocks/>
          </p:cNvSpPr>
          <p:nvPr userDrawn="1"/>
        </p:nvSpPr>
        <p:spPr bwMode="gray">
          <a:xfrm>
            <a:off x="5753578" y="930611"/>
            <a:ext cx="3207342" cy="169277"/>
          </a:xfrm>
          <a:prstGeom prst="rect">
            <a:avLst/>
          </a:prstGeom>
          <a:solidFill>
            <a:schemeClr val="bg1"/>
          </a:solidFill>
        </p:spPr>
        <p:txBody>
          <a:bodyPr wrap="none" lIns="72000" tIns="0" rIns="72000" bIns="0" anchor="t" anchorCtr="0">
            <a:spAutoFit/>
          </a:bodyPr>
          <a:lstStyle>
            <a:lvl1pPr marL="0" indent="0" algn="r" defTabSz="966788" rtl="0" eaLnBrk="0" fontAlgn="base" hangingPunct="0">
              <a:spcBef>
                <a:spcPct val="20000"/>
              </a:spcBef>
              <a:spcAft>
                <a:spcPct val="0"/>
              </a:spcAft>
              <a:buClr>
                <a:srgbClr val="FF0000"/>
              </a:buClr>
              <a:buFontTx/>
              <a:buNone/>
              <a:defRPr sz="1100">
                <a:solidFill>
                  <a:schemeClr val="tx1"/>
                </a:solidFill>
                <a:latin typeface="UniCredit" pitchFamily="50" charset="0"/>
                <a:ea typeface="+mn-ea"/>
                <a:cs typeface="+mn-cs"/>
              </a:defRPr>
            </a:lvl1pPr>
            <a:lvl2pPr marL="381000"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2pPr>
            <a:lvl3pPr marL="763587"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3pPr>
            <a:lvl4pPr marL="1146175"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4pPr>
            <a:lvl5pPr marL="1522412" indent="0" algn="l" defTabSz="966788" rtl="0" eaLnBrk="0" fontAlgn="base" hangingPunct="0">
              <a:spcBef>
                <a:spcPct val="20000"/>
              </a:spcBef>
              <a:spcAft>
                <a:spcPct val="0"/>
              </a:spcAft>
              <a:buClr>
                <a:srgbClr val="FF0000"/>
              </a:buClr>
              <a:buFontTx/>
              <a:buNone/>
              <a:defRPr sz="1200">
                <a:solidFill>
                  <a:schemeClr val="tx1"/>
                </a:solidFill>
                <a:latin typeface="UniCredit"/>
                <a:ea typeface="+mn-ea"/>
                <a:cs typeface="+mn-cs"/>
              </a:defRPr>
            </a:lvl5pPr>
            <a:lvl6pPr marL="21717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6pPr>
            <a:lvl7pPr marL="26289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7pPr>
            <a:lvl8pPr marL="30861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8pPr>
            <a:lvl9pPr marL="3543300" indent="-192088" algn="l" defTabSz="966788" rtl="0" eaLnBrk="1" fontAlgn="base" hangingPunct="1">
              <a:spcBef>
                <a:spcPct val="20000"/>
              </a:spcBef>
              <a:spcAft>
                <a:spcPct val="0"/>
              </a:spcAft>
              <a:buClr>
                <a:srgbClr val="E2001A"/>
              </a:buClr>
              <a:buFont typeface="Wingdings" charset="0"/>
              <a:buChar char="n"/>
              <a:defRPr sz="1200">
                <a:solidFill>
                  <a:schemeClr val="tx1"/>
                </a:solidFill>
                <a:latin typeface="+mn-lt"/>
                <a:ea typeface="+mn-ea"/>
                <a:cs typeface="+mn-cs"/>
              </a:defRPr>
            </a:lvl9pPr>
          </a:lstStyle>
          <a:p>
            <a:pPr>
              <a:spcBef>
                <a:spcPts val="0"/>
              </a:spcBef>
            </a:pPr>
            <a:r>
              <a:rPr lang="bg-BG" b="1" kern="0" dirty="0">
                <a:solidFill>
                  <a:srgbClr val="E1061C"/>
                </a:solidFill>
                <a:latin typeface="+mn-lt"/>
                <a:cs typeface="UniCredit CY"/>
              </a:rPr>
              <a:t>Заглавие на част А </a:t>
            </a:r>
            <a:r>
              <a:rPr lang="en-US" kern="0" dirty="0">
                <a:latin typeface="+mn-lt"/>
                <a:cs typeface="UniCredit CY"/>
              </a:rPr>
              <a:t>– </a:t>
            </a:r>
            <a:r>
              <a:rPr lang="bg-BG" kern="0" dirty="0">
                <a:latin typeface="+mn-lt"/>
                <a:cs typeface="UniCredit CY"/>
              </a:rPr>
              <a:t>Заглавие на секция на част </a:t>
            </a:r>
            <a:r>
              <a:rPr lang="en-US" kern="0" dirty="0">
                <a:latin typeface="+mn-lt"/>
                <a:cs typeface="UniCredit CY"/>
              </a:rPr>
              <a:t>A1</a:t>
            </a:r>
            <a:endParaRPr lang="it-IT" kern="0" dirty="0">
              <a:latin typeface="+mn-lt"/>
              <a:cs typeface="UniCredit CY"/>
            </a:endParaRPr>
          </a:p>
        </p:txBody>
      </p:sp>
      <p:sp>
        <p:nvSpPr>
          <p:cNvPr id="22" name="Segnaposto testo 6"/>
          <p:cNvSpPr>
            <a:spLocks noGrp="1"/>
          </p:cNvSpPr>
          <p:nvPr>
            <p:ph type="body" sz="quarter" idx="23"/>
          </p:nvPr>
        </p:nvSpPr>
        <p:spPr>
          <a:xfrm>
            <a:off x="8088586" y="233691"/>
            <a:ext cx="3751791" cy="354690"/>
          </a:xfrm>
          <a:prstGeom prst="rect">
            <a:avLst/>
          </a:prstGeom>
        </p:spPr>
        <p:txBody>
          <a:bodyPr/>
          <a:lstStyle/>
          <a:p>
            <a:pPr lvl="0"/>
            <a:r>
              <a:rPr lang="en-US" smtClean="0"/>
              <a:t>Edit Master text styles</a:t>
            </a:r>
          </a:p>
        </p:txBody>
      </p:sp>
      <p:sp>
        <p:nvSpPr>
          <p:cNvPr id="7" name="Content Placeholder 6"/>
          <p:cNvSpPr>
            <a:spLocks noGrp="1"/>
          </p:cNvSpPr>
          <p:nvPr>
            <p:ph sz="quarter" idx="24" hasCustomPrompt="1"/>
          </p:nvPr>
        </p:nvSpPr>
        <p:spPr>
          <a:xfrm>
            <a:off x="273452" y="125804"/>
            <a:ext cx="5376862" cy="579437"/>
          </a:xfrm>
          <a:prstGeom prst="rect">
            <a:avLst/>
          </a:prstGeom>
        </p:spPr>
        <p:txBody>
          <a:bodyPr>
            <a:noAutofit/>
          </a:bodyPr>
          <a:lstStyle>
            <a:lvl1pPr marL="0" indent="0" algn="l" defTabSz="914400" rtl="0" eaLnBrk="1" latinLnBrk="0" hangingPunct="1">
              <a:lnSpc>
                <a:spcPct val="90000"/>
              </a:lnSpc>
              <a:spcBef>
                <a:spcPct val="0"/>
              </a:spcBef>
              <a:buNone/>
              <a:defRPr lang="en-US" sz="4400" kern="1200" dirty="0" smtClean="0">
                <a:solidFill>
                  <a:schemeClr val="tx1"/>
                </a:solidFill>
                <a:latin typeface="UniCredit CY" panose="02000506040000020004" pitchFamily="2" charset="-52"/>
                <a:ea typeface="+mj-ea"/>
                <a:cs typeface="+mj-cs"/>
              </a:defRPr>
            </a:lvl1pPr>
          </a:lstStyle>
          <a:p>
            <a:pPr lvl="0"/>
            <a:r>
              <a:rPr lang="en-US" dirty="0" smtClean="0"/>
              <a:t>Click to add title</a:t>
            </a:r>
          </a:p>
        </p:txBody>
      </p:sp>
    </p:spTree>
    <p:extLst>
      <p:ext uri="{BB962C8B-B14F-4D97-AF65-F5344CB8AC3E}">
        <p14:creationId xmlns:p14="http://schemas.microsoft.com/office/powerpoint/2010/main" val="10856397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12" name="BlueGradient">
            <a:extLst>
              <a:ext uri="{FF2B5EF4-FFF2-40B4-BE49-F238E27FC236}">
                <a16:creationId xmlns:a16="http://schemas.microsoft.com/office/drawing/2014/main" id="{CA23AA57-D4B6-42DF-87F1-5FF28688EB21}"/>
              </a:ext>
            </a:extLst>
          </p:cNvPr>
          <p:cNvSpPr/>
          <p:nvPr userDrawn="1"/>
        </p:nvSpPr>
        <p:spPr bwMode="gray">
          <a:xfrm>
            <a:off x="0" y="-25456"/>
            <a:ext cx="12192000" cy="876841"/>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b="1" noProof="1">
              <a:noFill/>
              <a:latin typeface="UniCredit" panose="02000506040000020004" pitchFamily="2" charset="0"/>
              <a:cs typeface="Arial" panose="020B0604020202020204" pitchFamily="34" charset="0"/>
            </a:endParaRPr>
          </a:p>
        </p:txBody>
      </p:sp>
      <p:sp>
        <p:nvSpPr>
          <p:cNvPr id="2" name="Title 1"/>
          <p:cNvSpPr>
            <a:spLocks noGrp="1"/>
          </p:cNvSpPr>
          <p:nvPr>
            <p:ph type="title"/>
          </p:nvPr>
        </p:nvSpPr>
        <p:spPr>
          <a:xfrm>
            <a:off x="839788" y="1333500"/>
            <a:ext cx="3932237" cy="1320817"/>
          </a:xfrm>
        </p:spPr>
        <p:txBody>
          <a:bodyPr anchor="b"/>
          <a:lstStyle>
            <a:lvl1pPr>
              <a:defRPr sz="3200"/>
            </a:lvl1pPr>
          </a:lstStyle>
          <a:p>
            <a:r>
              <a:rPr lang="en-US" smtClean="0"/>
              <a:t>Click to edit Master title style</a:t>
            </a:r>
            <a:endParaRPr lang="bg-BG"/>
          </a:p>
        </p:txBody>
      </p:sp>
      <p:sp>
        <p:nvSpPr>
          <p:cNvPr id="3" name="Content Placeholder 2"/>
          <p:cNvSpPr>
            <a:spLocks noGrp="1"/>
          </p:cNvSpPr>
          <p:nvPr>
            <p:ph idx="1"/>
          </p:nvPr>
        </p:nvSpPr>
        <p:spPr>
          <a:xfrm>
            <a:off x="5183188" y="1711325"/>
            <a:ext cx="6172200" cy="40227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839788" y="2781300"/>
            <a:ext cx="3932237" cy="31461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7" name="Content Placeholder 6"/>
          <p:cNvSpPr>
            <a:spLocks noGrp="1"/>
          </p:cNvSpPr>
          <p:nvPr>
            <p:ph sz="quarter" idx="24" hasCustomPrompt="1"/>
          </p:nvPr>
        </p:nvSpPr>
        <p:spPr>
          <a:xfrm>
            <a:off x="273452" y="125804"/>
            <a:ext cx="5376862" cy="579437"/>
          </a:xfrm>
          <a:prstGeom prst="rect">
            <a:avLst/>
          </a:prstGeom>
        </p:spPr>
        <p:txBody>
          <a:bodyPr>
            <a:noAutofit/>
          </a:bodyPr>
          <a:lstStyle>
            <a:lvl1pPr marL="0" indent="0" algn="l" defTabSz="914400" rtl="0" eaLnBrk="1" latinLnBrk="0" hangingPunct="1">
              <a:lnSpc>
                <a:spcPct val="90000"/>
              </a:lnSpc>
              <a:spcBef>
                <a:spcPct val="0"/>
              </a:spcBef>
              <a:buNone/>
              <a:defRPr lang="en-US" sz="4400" kern="1200" dirty="0" smtClean="0">
                <a:solidFill>
                  <a:schemeClr val="tx1"/>
                </a:solidFill>
                <a:latin typeface="UniCredit CY" panose="02000506040000020004" pitchFamily="2" charset="-52"/>
                <a:ea typeface="+mj-ea"/>
                <a:cs typeface="+mj-cs"/>
              </a:defRPr>
            </a:lvl1pPr>
          </a:lstStyle>
          <a:p>
            <a:pPr lvl="0"/>
            <a:r>
              <a:rPr lang="en-US" dirty="0" smtClean="0"/>
              <a:t>Click to add title</a:t>
            </a:r>
          </a:p>
        </p:txBody>
      </p:sp>
    </p:spTree>
    <p:extLst>
      <p:ext uri="{BB962C8B-B14F-4D97-AF65-F5344CB8AC3E}">
        <p14:creationId xmlns:p14="http://schemas.microsoft.com/office/powerpoint/2010/main" val="3134226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Placeholder 6"/>
          <p:cNvPicPr>
            <a:picLocks noChangeAspect="1"/>
          </p:cNvPicPr>
          <p:nvPr userDrawn="1"/>
        </p:nvPicPr>
        <p:blipFill rotWithShape="1">
          <a:blip r:embed="rId2" cstate="print">
            <a:clrChange>
              <a:clrFrom>
                <a:srgbClr val="7F0E00"/>
              </a:clrFrom>
              <a:clrTo>
                <a:srgbClr val="7F0E00">
                  <a:alpha val="0"/>
                </a:srgbClr>
              </a:clrTo>
            </a:clrChange>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669" t="6876" r="5391" b="12291"/>
          <a:stretch/>
        </p:blipFill>
        <p:spPr>
          <a:xfrm>
            <a:off x="0" y="-1801"/>
            <a:ext cx="12192000" cy="7391400"/>
          </a:xfrm>
          <a:prstGeom prst="rect">
            <a:avLst/>
          </a:prstGeom>
          <a:gradFill flip="none" rotWithShape="1">
            <a:gsLst>
              <a:gs pos="11000">
                <a:schemeClr val="bg1">
                  <a:alpha val="78000"/>
                </a:schemeClr>
              </a:gs>
              <a:gs pos="100000">
                <a:srgbClr val="2EAEDA">
                  <a:alpha val="78000"/>
                </a:srgbClr>
              </a:gs>
            </a:gsLst>
            <a:path path="circle">
              <a:fillToRect l="100000" t="100000"/>
            </a:path>
            <a:tileRect r="-100000" b="-100000"/>
          </a:gradFill>
          <a:ln>
            <a:noFill/>
          </a:ln>
        </p:spPr>
      </p:pic>
      <p:sp>
        <p:nvSpPr>
          <p:cNvPr id="2" name="Title 1"/>
          <p:cNvSpPr>
            <a:spLocks noGrp="1"/>
          </p:cNvSpPr>
          <p:nvPr>
            <p:ph type="title"/>
          </p:nvPr>
        </p:nvSpPr>
        <p:spPr>
          <a:xfrm>
            <a:off x="381000" y="381345"/>
            <a:ext cx="10515600" cy="489310"/>
          </a:xfrm>
        </p:spPr>
        <p:txBody>
          <a:bodyPr/>
          <a:lstStyle/>
          <a:p>
            <a:r>
              <a:rPr lang="en-US" dirty="0" smtClean="0"/>
              <a:t>Click to edit Master title style</a:t>
            </a:r>
            <a:endParaRPr lang="bg-BG" dirty="0"/>
          </a:p>
        </p:txBody>
      </p:sp>
      <p:sp>
        <p:nvSpPr>
          <p:cNvPr id="5"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Tree>
    <p:extLst>
      <p:ext uri="{BB962C8B-B14F-4D97-AF65-F5344CB8AC3E}">
        <p14:creationId xmlns:p14="http://schemas.microsoft.com/office/powerpoint/2010/main" val="28495863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theme" Target="../theme/theme2.xml"/><Relationship Id="rId26" Type="http://schemas.openxmlformats.org/officeDocument/2006/relationships/oleObject" Target="../embeddings/oleObject2.bin"/><Relationship Id="rId3" Type="http://schemas.openxmlformats.org/officeDocument/2006/relationships/slideLayout" Target="../slideLayouts/slideLayout14.xml"/><Relationship Id="rId21" Type="http://schemas.openxmlformats.org/officeDocument/2006/relationships/tags" Target="../tags/tag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0.emf"/><Relationship Id="rId33" Type="http://schemas.openxmlformats.org/officeDocument/2006/relationships/image" Target="../media/image8.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xml"/><Relationship Id="rId29"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oleObject" Target="../embeddings/oleObject1.bin"/><Relationship Id="rId32" Type="http://schemas.openxmlformats.org/officeDocument/2006/relationships/image" Target="../media/image15.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1.jpeg"/><Relationship Id="rId28" Type="http://schemas.openxmlformats.org/officeDocument/2006/relationships/oleObject" Target="../embeddings/oleObject3.bin"/><Relationship Id="rId10" Type="http://schemas.openxmlformats.org/officeDocument/2006/relationships/slideLayout" Target="../slideLayouts/slideLayout21.xml"/><Relationship Id="rId19" Type="http://schemas.openxmlformats.org/officeDocument/2006/relationships/vmlDrawing" Target="../drawings/vmlDrawing1.vml"/><Relationship Id="rId31" Type="http://schemas.openxmlformats.org/officeDocument/2006/relationships/image" Target="../media/image14.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3.xml"/><Relationship Id="rId27" Type="http://schemas.openxmlformats.org/officeDocument/2006/relationships/image" Target="../media/image12.jpeg"/><Relationship Id="rId30" Type="http://schemas.openxmlformats.org/officeDocument/2006/relationships/image" Target="../media/image5.svg"/><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09995"/>
            <a:ext cx="10515600" cy="489310"/>
          </a:xfrm>
          <a:prstGeom prst="rect">
            <a:avLst/>
          </a:prstGeom>
        </p:spPr>
        <p:txBody>
          <a:bodyPr vert="horz" lIns="91440" tIns="45720" rIns="91440" bIns="45720" rtlCol="0" anchor="ctr">
            <a:normAutofit/>
          </a:bodyPr>
          <a:lstStyle/>
          <a:p>
            <a:r>
              <a:rPr lang="en-US" smtClean="0"/>
              <a:t>Click to edit Master title style</a:t>
            </a:r>
            <a:endParaRPr lang="bg-BG" dirty="0"/>
          </a:p>
        </p:txBody>
      </p:sp>
      <p:sp>
        <p:nvSpPr>
          <p:cNvPr id="9" name="Date Placeholder 3"/>
          <p:cNvSpPr>
            <a:spLocks noGrp="1"/>
          </p:cNvSpPr>
          <p:nvPr>
            <p:ph type="dt" sz="half" idx="2"/>
          </p:nvPr>
        </p:nvSpPr>
        <p:spPr>
          <a:xfrm>
            <a:off x="935222" y="6356350"/>
            <a:ext cx="1248420" cy="365125"/>
          </a:xfrm>
          <a:prstGeom prst="rect">
            <a:avLst/>
          </a:prstGeom>
        </p:spPr>
        <p:txBody>
          <a:bodyPr/>
          <a:lstStyle>
            <a:lvl1pPr algn="ctr">
              <a:defRPr>
                <a:solidFill>
                  <a:schemeClr val="tx1"/>
                </a:solidFill>
              </a:defRPr>
            </a:lvl1pPr>
          </a:lstStyle>
          <a:p>
            <a:fld id="{875178E5-CB6F-4D78-882F-C76198DCB173}" type="datetimeFigureOut">
              <a:rPr lang="bg-BG" smtClean="0"/>
              <a:pPr/>
              <a:t>19.08.2022</a:t>
            </a:fld>
            <a:endParaRPr lang="bg-BG" dirty="0"/>
          </a:p>
        </p:txBody>
      </p:sp>
      <p:sp>
        <p:nvSpPr>
          <p:cNvPr id="10" name="Slide Number Placeholder 5"/>
          <p:cNvSpPr>
            <a:spLocks noGrp="1"/>
          </p:cNvSpPr>
          <p:nvPr>
            <p:ph type="sldNum" sz="quarter" idx="4"/>
          </p:nvPr>
        </p:nvSpPr>
        <p:spPr>
          <a:xfrm>
            <a:off x="108897" y="6356349"/>
            <a:ext cx="518899" cy="365125"/>
          </a:xfrm>
          <a:prstGeom prst="rect">
            <a:avLst/>
          </a:prstGeom>
        </p:spPr>
        <p:txBody>
          <a:bodyPr/>
          <a:lstStyle>
            <a:lvl1pPr>
              <a:defRPr>
                <a:solidFill>
                  <a:schemeClr val="tx1"/>
                </a:solidFill>
              </a:defRPr>
            </a:lvl1pPr>
          </a:lstStyle>
          <a:p>
            <a:fld id="{B7029C4F-1A14-45B6-899E-2ACE5779512A}" type="slidenum">
              <a:rPr lang="bg-BG" smtClean="0"/>
              <a:pPr/>
              <a:t>‹#›</a:t>
            </a:fld>
            <a:endParaRPr lang="bg-BG" dirty="0"/>
          </a:p>
        </p:txBody>
      </p:sp>
      <p:sp>
        <p:nvSpPr>
          <p:cNvPr id="3" name="MSIPCMContentMarking" descr="{&quot;HashCode&quot;:609544985,&quot;Placement&quot;:&quot;Header&quot;,&quot;Top&quot;:0.0,&quot;Left&quot;:433.307556,&quot;SlideWidth&quot;:960,&quot;SlideHeight&quot;:540}"/>
          <p:cNvSpPr txBox="1"/>
          <p:nvPr userDrawn="1"/>
        </p:nvSpPr>
        <p:spPr>
          <a:xfrm>
            <a:off x="5503006" y="0"/>
            <a:ext cx="1185988"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smtClean="0">
                <a:solidFill>
                  <a:srgbClr val="666666"/>
                </a:solidFill>
                <a:latin typeface="Calibri" panose="020F0502020204030204" pitchFamily="34" charset="0"/>
              </a:rPr>
              <a:t>UniCredit - Public</a:t>
            </a:r>
            <a:endParaRPr lang="bg-BG" sz="1000">
              <a:solidFill>
                <a:srgbClr val="666666"/>
              </a:solidFill>
              <a:latin typeface="Calibri" panose="020F0502020204030204" pitchFamily="34" charset="0"/>
            </a:endParaRPr>
          </a:p>
        </p:txBody>
      </p:sp>
    </p:spTree>
    <p:extLst>
      <p:ext uri="{BB962C8B-B14F-4D97-AF65-F5344CB8AC3E}">
        <p14:creationId xmlns:p14="http://schemas.microsoft.com/office/powerpoint/2010/main" val="17625383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0" r:id="rId3"/>
    <p:sldLayoutId id="2147483652" r:id="rId4"/>
    <p:sldLayoutId id="2147483658" r:id="rId5"/>
    <p:sldLayoutId id="2147483661" r:id="rId6"/>
    <p:sldLayoutId id="2147483656" r:id="rId7"/>
    <p:sldLayoutId id="2147483662" r:id="rId8"/>
    <p:sldLayoutId id="2147483660" r:id="rId9"/>
    <p:sldLayoutId id="2147483659" r:id="rId10"/>
    <p:sldLayoutId id="214748366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UniCredit CY" panose="02000506040000020004" pitchFamily="2" charset="-52"/>
          <a:ea typeface="+mj-ea"/>
          <a:cs typeface="+mj-cs"/>
        </a:defRPr>
      </a:lvl1pPr>
    </p:titleStyle>
    <p:bodyStyle>
      <a:lvl1pPr marL="266700" marR="0" indent="-266700" algn="l" defTabSz="342875" rtl="0" eaLnBrk="1" fontAlgn="auto" latinLnBrk="0" hangingPunct="1">
        <a:lnSpc>
          <a:spcPct val="100000"/>
        </a:lnSpc>
        <a:spcBef>
          <a:spcPct val="20000"/>
        </a:spcBef>
        <a:spcAft>
          <a:spcPts val="0"/>
        </a:spcAft>
        <a:buClr>
          <a:srgbClr val="E1061C"/>
        </a:buClr>
        <a:buSzTx/>
        <a:buFont typeface="Arial"/>
        <a:buChar char="•"/>
        <a:tabLst/>
        <a:defRPr sz="2000" kern="1200">
          <a:solidFill>
            <a:schemeClr val="tx1"/>
          </a:solidFill>
          <a:latin typeface="+mn-lt"/>
          <a:ea typeface="+mn-ea"/>
          <a:cs typeface="+mn-cs"/>
        </a:defRPr>
      </a:lvl1pPr>
      <a:lvl2pPr marL="626384" marR="0" indent="-169196" algn="l" defTabSz="342875" rtl="0" eaLnBrk="1" fontAlgn="auto" latinLnBrk="0" hangingPunct="1">
        <a:lnSpc>
          <a:spcPct val="100000"/>
        </a:lnSpc>
        <a:spcBef>
          <a:spcPct val="20000"/>
        </a:spcBef>
        <a:spcAft>
          <a:spcPts val="0"/>
        </a:spcAft>
        <a:buClr>
          <a:srgbClr val="E1061C"/>
        </a:buClr>
        <a:buSzTx/>
        <a:buFont typeface="Arial"/>
        <a:buChar char="•"/>
        <a:tabLst/>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A picture containing blur&#10;&#10;Description automatically generated">
            <a:extLst>
              <a:ext uri="{FF2B5EF4-FFF2-40B4-BE49-F238E27FC236}">
                <a16:creationId xmlns:a16="http://schemas.microsoft.com/office/drawing/2014/main" id="{8F1717FD-814C-CB47-8794-F6D1B2BF271B}"/>
              </a:ext>
            </a:extLst>
          </p:cNvPr>
          <p:cNvPicPr>
            <a:picLocks noChangeAspect="1"/>
          </p:cNvPicPr>
          <p:nvPr/>
        </p:nvPicPr>
        <p:blipFill rotWithShape="1">
          <a:blip r:embed="rId23">
            <a:extLst>
              <a:ext uri="{28A0092B-C50C-407E-A947-70E740481C1C}">
                <a14:useLocalDpi xmlns:a14="http://schemas.microsoft.com/office/drawing/2010/main"/>
              </a:ext>
            </a:extLst>
          </a:blip>
          <a:srcRect/>
          <a:stretch/>
        </p:blipFill>
        <p:spPr>
          <a:xfrm>
            <a:off x="0" y="-1"/>
            <a:ext cx="12192000" cy="960001"/>
          </a:xfrm>
          <a:prstGeom prst="rect">
            <a:avLst/>
          </a:prstGeom>
        </p:spPr>
      </p:pic>
      <p:graphicFrame>
        <p:nvGraphicFramePr>
          <p:cNvPr id="5" name="Object 4" hidden="1">
            <a:extLst>
              <a:ext uri="{FF2B5EF4-FFF2-40B4-BE49-F238E27FC236}">
                <a16:creationId xmlns:a16="http://schemas.microsoft.com/office/drawing/2014/main" id="{51BA8859-AEC4-4743-94E7-8F2F36BDAB3F}"/>
              </a:ext>
            </a:extLst>
          </p:cNvPr>
          <p:cNvGraphicFramePr>
            <a:graphicFrameLocks noChangeAspect="1"/>
          </p:cNvGraphicFramePr>
          <p:nvPr>
            <p:custDataLst>
              <p:tags r:id="rId20"/>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170" name="think-cell Slide" r:id="rId24" imgW="421" imgH="420" progId="TCLayout.ActiveDocument.1">
                  <p:embed/>
                </p:oleObj>
              </mc:Choice>
              <mc:Fallback>
                <p:oleObj name="think-cell Slide" r:id="rId24" imgW="421" imgH="420" progId="TCLayout.ActiveDocument.1">
                  <p:embed/>
                  <p:pic>
                    <p:nvPicPr>
                      <p:cNvPr id="5" name="Object 4" hidden="1">
                        <a:extLst>
                          <a:ext uri="{FF2B5EF4-FFF2-40B4-BE49-F238E27FC236}">
                            <a16:creationId xmlns:a16="http://schemas.microsoft.com/office/drawing/2014/main" id="{51BA8859-AEC4-4743-94E7-8F2F36BDAB3F}"/>
                          </a:ext>
                        </a:extLst>
                      </p:cNvPr>
                      <p:cNvPicPr/>
                      <p:nvPr/>
                    </p:nvPicPr>
                    <p:blipFill>
                      <a:blip r:embed="rId25"/>
                      <a:stretch>
                        <a:fillRect/>
                      </a:stretch>
                    </p:blipFill>
                    <p:spPr>
                      <a:xfrm>
                        <a:off x="2118" y="2118"/>
                        <a:ext cx="2117" cy="2117"/>
                      </a:xfrm>
                      <a:prstGeom prst="rect">
                        <a:avLst/>
                      </a:prstGeom>
                    </p:spPr>
                  </p:pic>
                </p:oleObj>
              </mc:Fallback>
            </mc:AlternateContent>
          </a:graphicData>
        </a:graphic>
      </p:graphicFrame>
      <p:sp>
        <p:nvSpPr>
          <p:cNvPr id="3" name="Text"/>
          <p:cNvSpPr>
            <a:spLocks noGrp="1"/>
          </p:cNvSpPr>
          <p:nvPr>
            <p:ph type="body" idx="1"/>
          </p:nvPr>
        </p:nvSpPr>
        <p:spPr>
          <a:xfrm>
            <a:off x="336001" y="1411129"/>
            <a:ext cx="11041084" cy="4225555"/>
          </a:xfrm>
          <a:prstGeom prst="rect">
            <a:avLst/>
          </a:prstGeom>
        </p:spPr>
        <p:txBody>
          <a:bodyPr vert="horz" lIns="0" tIns="0" rIns="0" bIns="0" rtlCol="0">
            <a:noAutofit/>
          </a:bodyPr>
          <a:lstStyle/>
          <a:p>
            <a:pPr lvl="0"/>
            <a:r>
              <a:rPr lang="en-GB" noProof="0" dirty="0"/>
              <a:t>&lt;Heading (18pt)&gt;</a:t>
            </a:r>
          </a:p>
          <a:p>
            <a:pPr lvl="1"/>
            <a:r>
              <a:rPr lang="en-GB" noProof="0" dirty="0"/>
              <a:t>&lt;Subheading (14pt)&gt;</a:t>
            </a:r>
          </a:p>
          <a:p>
            <a:pPr lvl="2"/>
            <a:r>
              <a:rPr lang="en-GB" noProof="0" dirty="0"/>
              <a:t>&lt;Normal (14pt)&gt;</a:t>
            </a:r>
          </a:p>
          <a:p>
            <a:pPr lvl="3"/>
            <a:r>
              <a:rPr lang="en-GB" noProof="0" dirty="0"/>
              <a:t>&lt;Bullet 1 (14pt)&gt;</a:t>
            </a:r>
          </a:p>
          <a:p>
            <a:pPr lvl="4"/>
            <a:r>
              <a:rPr lang="en-GB" noProof="0" dirty="0"/>
              <a:t>&lt;Bullet 2 (14pt)&gt;</a:t>
            </a:r>
          </a:p>
          <a:p>
            <a:pPr lvl="5"/>
            <a:r>
              <a:rPr lang="en-GB" noProof="0" dirty="0"/>
              <a:t>&lt;Bullet 3 (14pt)&gt;</a:t>
            </a:r>
          </a:p>
          <a:p>
            <a:pPr lvl="6"/>
            <a:r>
              <a:rPr lang="en-GB" noProof="0" dirty="0"/>
              <a:t>Reduced Normal (11pt)</a:t>
            </a:r>
          </a:p>
          <a:p>
            <a:pPr lvl="7"/>
            <a:r>
              <a:rPr lang="en-GB" noProof="0" dirty="0"/>
              <a:t>&lt;Tick (14pt)&gt;</a:t>
            </a:r>
          </a:p>
          <a:p>
            <a:pPr lvl="8"/>
            <a:r>
              <a:rPr lang="en-GB" noProof="0" dirty="0"/>
              <a:t>&lt;Cross (14pt)&gt;</a:t>
            </a:r>
          </a:p>
          <a:p>
            <a:pPr lvl="5"/>
            <a:endParaRPr lang="en-GB" noProof="0" dirty="0"/>
          </a:p>
        </p:txBody>
      </p:sp>
      <p:sp>
        <p:nvSpPr>
          <p:cNvPr id="2" name="Title"/>
          <p:cNvSpPr>
            <a:spLocks noGrp="1"/>
          </p:cNvSpPr>
          <p:nvPr>
            <p:ph type="title"/>
          </p:nvPr>
        </p:nvSpPr>
        <p:spPr>
          <a:xfrm>
            <a:off x="336001" y="476989"/>
            <a:ext cx="11041084" cy="404604"/>
          </a:xfrm>
          <a:prstGeom prst="rect">
            <a:avLst/>
          </a:prstGeom>
        </p:spPr>
        <p:txBody>
          <a:bodyPr vert="horz" lIns="0" tIns="0" rIns="0" bIns="0" rtlCol="0" anchor="b">
            <a:noAutofit/>
          </a:bodyPr>
          <a:lstStyle/>
          <a:p>
            <a:pPr lvl="0">
              <a:lnSpc>
                <a:spcPts val="3200"/>
              </a:lnSpc>
            </a:pPr>
            <a:r>
              <a:rPr lang="en-GB" noProof="0"/>
              <a:t>&lt;Page title (24pt)&gt;</a:t>
            </a:r>
          </a:p>
        </p:txBody>
      </p:sp>
      <p:graphicFrame>
        <p:nvGraphicFramePr>
          <p:cNvPr id="9" name="Object 4" hidden="1">
            <a:extLst>
              <a:ext uri="{FF2B5EF4-FFF2-40B4-BE49-F238E27FC236}">
                <a16:creationId xmlns:a16="http://schemas.microsoft.com/office/drawing/2014/main" id="{DF74087D-28A0-9F45-895B-44D7568610F7}"/>
              </a:ext>
            </a:extLst>
          </p:cNvPr>
          <p:cNvGraphicFramePr>
            <a:graphicFrameLocks noChangeAspect="1"/>
          </p:cNvGraphicFramePr>
          <p:nvPr>
            <p:custDataLst>
              <p:tags r:id="rId21"/>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171" name="think-cell Slide" r:id="rId26" imgW="421" imgH="420" progId="TCLayout.ActiveDocument.1">
                  <p:embed/>
                </p:oleObj>
              </mc:Choice>
              <mc:Fallback>
                <p:oleObj name="think-cell Slide" r:id="rId26" imgW="421" imgH="420" progId="TCLayout.ActiveDocument.1">
                  <p:embed/>
                  <p:pic>
                    <p:nvPicPr>
                      <p:cNvPr id="9" name="Object 4" hidden="1">
                        <a:extLst>
                          <a:ext uri="{FF2B5EF4-FFF2-40B4-BE49-F238E27FC236}">
                            <a16:creationId xmlns:a16="http://schemas.microsoft.com/office/drawing/2014/main" id="{DF74087D-28A0-9F45-895B-44D7568610F7}"/>
                          </a:ext>
                        </a:extLst>
                      </p:cNvPr>
                      <p:cNvPicPr/>
                      <p:nvPr/>
                    </p:nvPicPr>
                    <p:blipFill>
                      <a:blip r:embed="rId25"/>
                      <a:stretch>
                        <a:fillRect/>
                      </a:stretch>
                    </p:blipFill>
                    <p:spPr>
                      <a:xfrm>
                        <a:off x="2118" y="2118"/>
                        <a:ext cx="2117" cy="2117"/>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B15C8E61-51DB-9E43-9552-DB681B0DA637}"/>
              </a:ext>
            </a:extLst>
          </p:cNvPr>
          <p:cNvSpPr>
            <a:spLocks noGrp="1"/>
          </p:cNvSpPr>
          <p:nvPr>
            <p:ph type="sldNum" sz="quarter" idx="4"/>
          </p:nvPr>
        </p:nvSpPr>
        <p:spPr>
          <a:xfrm>
            <a:off x="336000" y="6480200"/>
            <a:ext cx="240000" cy="166200"/>
          </a:xfrm>
          <a:prstGeom prst="rect">
            <a:avLst/>
          </a:prstGeom>
          <a:noFill/>
        </p:spPr>
        <p:txBody>
          <a:bodyPr wrap="square" lIns="0" tIns="0" rIns="0" bIns="0" rtlCol="0">
            <a:spAutoFit/>
          </a:bodyPr>
          <a:lstStyle>
            <a:lvl1pPr>
              <a:defRPr lang="en-US" sz="1200" b="1" i="0" smtClean="0">
                <a:solidFill>
                  <a:schemeClr val="tx2"/>
                </a:solidFill>
                <a:effectLst/>
                <a:latin typeface="UniCredit (Body)"/>
              </a:defRPr>
            </a:lvl1pPr>
          </a:lstStyle>
          <a:p>
            <a:pPr>
              <a:lnSpc>
                <a:spcPct val="90000"/>
              </a:lnSpc>
            </a:pPr>
            <a:fld id="{46C7C3DC-F2BD-3444-971E-438EC79B522A}" type="slidenum">
              <a:rPr lang="en-GB" smtClean="0"/>
              <a:pPr>
                <a:lnSpc>
                  <a:spcPct val="90000"/>
                </a:lnSpc>
              </a:pPr>
              <a:t>‹#›</a:t>
            </a:fld>
            <a:endParaRPr lang="en-GB"/>
          </a:p>
        </p:txBody>
      </p:sp>
      <p:pic>
        <p:nvPicPr>
          <p:cNvPr id="10" name="Picture 9" descr="A picture containing blur&#10;&#10;Description automatically generated">
            <a:extLst>
              <a:ext uri="{FF2B5EF4-FFF2-40B4-BE49-F238E27FC236}">
                <a16:creationId xmlns:a16="http://schemas.microsoft.com/office/drawing/2014/main" id="{FA57B188-99CD-441E-93B9-F472F76413A1}"/>
              </a:ext>
            </a:extLst>
          </p:cNvPr>
          <p:cNvPicPr>
            <a:picLocks noChangeAspect="1"/>
          </p:cNvPicPr>
          <p:nvPr userDrawn="1"/>
        </p:nvPicPr>
        <p:blipFill rotWithShape="1">
          <a:blip r:embed="rId27" cstate="email">
            <a:extLst>
              <a:ext uri="{28A0092B-C50C-407E-A947-70E740481C1C}">
                <a14:useLocalDpi xmlns:a14="http://schemas.microsoft.com/office/drawing/2010/main"/>
              </a:ext>
            </a:extLst>
          </a:blip>
          <a:srcRect/>
          <a:stretch/>
        </p:blipFill>
        <p:spPr>
          <a:xfrm>
            <a:off x="0" y="-1"/>
            <a:ext cx="12192000" cy="960001"/>
          </a:xfrm>
          <a:prstGeom prst="rect">
            <a:avLst/>
          </a:prstGeom>
        </p:spPr>
      </p:pic>
      <p:graphicFrame>
        <p:nvGraphicFramePr>
          <p:cNvPr id="12" name="Object 4" hidden="1">
            <a:extLst>
              <a:ext uri="{FF2B5EF4-FFF2-40B4-BE49-F238E27FC236}">
                <a16:creationId xmlns:a16="http://schemas.microsoft.com/office/drawing/2014/main" id="{61EF5A53-C21E-4A2D-91BC-9048F1009C7B}"/>
              </a:ext>
            </a:extLst>
          </p:cNvPr>
          <p:cNvGraphicFramePr>
            <a:graphicFrameLocks noChangeAspect="1"/>
          </p:cNvGraphicFramePr>
          <p:nvPr userDrawn="1">
            <p:custDataLst>
              <p:tags r:id="rId22"/>
            </p:custDataLs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172" name="think-cell Slide" r:id="rId28" imgW="421" imgH="420" progId="TCLayout.ActiveDocument.1">
                  <p:embed/>
                </p:oleObj>
              </mc:Choice>
              <mc:Fallback>
                <p:oleObj name="think-cell Slide" r:id="rId28" imgW="421" imgH="420" progId="TCLayout.ActiveDocument.1">
                  <p:embed/>
                  <p:pic>
                    <p:nvPicPr>
                      <p:cNvPr id="12" name="Object 4" hidden="1">
                        <a:extLst>
                          <a:ext uri="{FF2B5EF4-FFF2-40B4-BE49-F238E27FC236}">
                            <a16:creationId xmlns:a16="http://schemas.microsoft.com/office/drawing/2014/main" id="{61EF5A53-C21E-4A2D-91BC-9048F1009C7B}"/>
                          </a:ext>
                        </a:extLst>
                      </p:cNvPr>
                      <p:cNvPicPr/>
                      <p:nvPr/>
                    </p:nvPicPr>
                    <p:blipFill>
                      <a:blip r:embed="rId25"/>
                      <a:stretch>
                        <a:fillRect/>
                      </a:stretch>
                    </p:blipFill>
                    <p:spPr>
                      <a:xfrm>
                        <a:off x="2118" y="2118"/>
                        <a:ext cx="2117" cy="2117"/>
                      </a:xfrm>
                      <a:prstGeom prst="rect">
                        <a:avLst/>
                      </a:prstGeom>
                    </p:spPr>
                  </p:pic>
                </p:oleObj>
              </mc:Fallback>
            </mc:AlternateContent>
          </a:graphicData>
        </a:graphic>
      </p:graphicFrame>
      <p:pic>
        <p:nvPicPr>
          <p:cNvPr id="14" name="Graphic 13">
            <a:extLst>
              <a:ext uri="{FF2B5EF4-FFF2-40B4-BE49-F238E27FC236}">
                <a16:creationId xmlns:a16="http://schemas.microsoft.com/office/drawing/2014/main" id="{7B52EBC2-EAA1-4D0C-BC3C-3C6F7AD64D7E}"/>
              </a:ext>
            </a:extLst>
          </p:cNvPr>
          <p:cNvPicPr>
            <a:picLocks noChangeAspect="1"/>
          </p:cNvPicPr>
          <p:nvPr userDrawn="1"/>
        </p:nvPicPr>
        <p:blipFill>
          <a:blip r:embed="rId29">
            <a:extLst>
              <a:ext uri="{96DAC541-7B7A-43D3-8B79-37D633B846F1}">
                <asvg:svgBlip xmlns="" xmlns:asvg="http://schemas.microsoft.com/office/drawing/2016/SVG/main" r:embed="rId30"/>
              </a:ext>
            </a:extLst>
          </a:blip>
          <a:stretch>
            <a:fillRect/>
          </a:stretch>
        </p:blipFill>
        <p:spPr>
          <a:xfrm>
            <a:off x="11375701" y="6114768"/>
            <a:ext cx="484800" cy="484800"/>
          </a:xfrm>
          <a:prstGeom prst="rect">
            <a:avLst/>
          </a:prstGeom>
        </p:spPr>
      </p:pic>
      <p:sp>
        <p:nvSpPr>
          <p:cNvPr id="6" name="MSIPCMContentMarking" descr="{&quot;HashCode&quot;:609544985,&quot;Placement&quot;:&quot;Header&quot;,&quot;Top&quot;:0.0,&quot;Left&quot;:433.307556,&quot;SlideWidth&quot;:960,&quot;SlideHeight&quot;:540}"/>
          <p:cNvSpPr txBox="1"/>
          <p:nvPr userDrawn="1"/>
        </p:nvSpPr>
        <p:spPr>
          <a:xfrm>
            <a:off x="5503006" y="0"/>
            <a:ext cx="1185988" cy="262344"/>
          </a:xfrm>
          <a:prstGeom prst="rect">
            <a:avLst/>
          </a:prstGeom>
        </p:spPr>
        <p:txBody>
          <a:bodyPr vert="horz" wrap="square" lIns="0" tIns="0" rIns="0" bIns="0" rtlCol="0" anchor="ctr" anchorCtr="1">
            <a:noAutofit/>
          </a:bodyPr>
          <a:lstStyle/>
          <a:p>
            <a:pPr marL="171450" indent="-171450" algn="ctr">
              <a:lnSpc>
                <a:spcPct val="90000"/>
              </a:lnSpc>
              <a:spcBef>
                <a:spcPts val="0"/>
              </a:spcBef>
              <a:spcAft>
                <a:spcPts val="0"/>
              </a:spcAft>
              <a:buClr>
                <a:schemeClr val="bg2"/>
              </a:buClr>
              <a:buSzPct val="100000"/>
              <a:buFont typeface="Arial" panose="020B0604020202020204" pitchFamily="34" charset="0"/>
              <a:buChar char="●"/>
            </a:pPr>
            <a:r>
              <a:rPr lang="en-US" sz="1000" smtClean="0">
                <a:solidFill>
                  <a:srgbClr val="666666"/>
                </a:solidFill>
                <a:latin typeface="Calibri" panose="020F0502020204030204" pitchFamily="34" charset="0"/>
              </a:rPr>
              <a:t>UniCredit - Public</a:t>
            </a:r>
            <a:endParaRPr lang="bg-BG" sz="1000" dirty="0" smtClean="0">
              <a:solidFill>
                <a:srgbClr val="666666"/>
              </a:solidFill>
              <a:latin typeface="Calibri" panose="020F0502020204030204" pitchFamily="34" charset="0"/>
            </a:endParaRPr>
          </a:p>
        </p:txBody>
      </p:sp>
    </p:spTree>
    <p:extLst>
      <p:ext uri="{BB962C8B-B14F-4D97-AF65-F5344CB8AC3E}">
        <p14:creationId xmlns:p14="http://schemas.microsoft.com/office/powerpoint/2010/main" val="18475439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hdr="0" dt="0"/>
  <p:txStyles>
    <p:titleStyle>
      <a:lvl1pPr algn="l" rtl="0" eaLnBrk="1" fontAlgn="base" hangingPunct="1">
        <a:lnSpc>
          <a:spcPts val="2933"/>
        </a:lnSpc>
        <a:spcBef>
          <a:spcPct val="0"/>
        </a:spcBef>
        <a:spcAft>
          <a:spcPct val="0"/>
        </a:spcAft>
        <a:defRPr lang="en-GB" sz="3200" b="1" kern="1200" noProof="0" dirty="0">
          <a:solidFill>
            <a:schemeClr val="bg1"/>
          </a:solidFill>
          <a:latin typeface="UniCredit (Body)"/>
          <a:ea typeface="+mj-ea"/>
          <a:cs typeface="Arial" panose="020B0604020202020204" pitchFamily="34" charset="0"/>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155" algn="ctr" rtl="0" eaLnBrk="1" fontAlgn="base" hangingPunct="1">
        <a:spcBef>
          <a:spcPct val="0"/>
        </a:spcBef>
        <a:spcAft>
          <a:spcPct val="0"/>
        </a:spcAft>
        <a:defRPr sz="4400">
          <a:solidFill>
            <a:schemeClr val="tx1"/>
          </a:solidFill>
          <a:latin typeface="Arial" charset="0"/>
        </a:defRPr>
      </a:lvl6pPr>
      <a:lvl7pPr marL="914309" algn="ctr" rtl="0" eaLnBrk="1" fontAlgn="base" hangingPunct="1">
        <a:spcBef>
          <a:spcPct val="0"/>
        </a:spcBef>
        <a:spcAft>
          <a:spcPct val="0"/>
        </a:spcAft>
        <a:defRPr sz="4400">
          <a:solidFill>
            <a:schemeClr val="tx1"/>
          </a:solidFill>
          <a:latin typeface="Arial" charset="0"/>
        </a:defRPr>
      </a:lvl7pPr>
      <a:lvl8pPr marL="1371464" algn="ctr" rtl="0" eaLnBrk="1" fontAlgn="base" hangingPunct="1">
        <a:spcBef>
          <a:spcPct val="0"/>
        </a:spcBef>
        <a:spcAft>
          <a:spcPct val="0"/>
        </a:spcAft>
        <a:defRPr sz="4400">
          <a:solidFill>
            <a:schemeClr val="tx1"/>
          </a:solidFill>
          <a:latin typeface="Arial" charset="0"/>
        </a:defRPr>
      </a:lvl8pPr>
      <a:lvl9pPr marL="1828618" algn="ctr" rtl="0" eaLnBrk="1" fontAlgn="base" hangingPunct="1">
        <a:spcBef>
          <a:spcPct val="0"/>
        </a:spcBef>
        <a:spcAft>
          <a:spcPct val="0"/>
        </a:spcAft>
        <a:defRPr sz="4400">
          <a:solidFill>
            <a:schemeClr val="tx1"/>
          </a:solidFill>
          <a:latin typeface="Arial" charset="0"/>
        </a:defRPr>
      </a:lvl9pPr>
    </p:titleStyle>
    <p:bodyStyle>
      <a:lvl1pPr marL="0" marR="0" indent="0" algn="l" defTabSz="457155" rtl="0" eaLnBrk="1" fontAlgn="auto" latinLnBrk="0" hangingPunct="1">
        <a:lnSpc>
          <a:spcPct val="90000"/>
        </a:lnSpc>
        <a:spcBef>
          <a:spcPts val="0"/>
        </a:spcBef>
        <a:spcAft>
          <a:spcPts val="0"/>
        </a:spcAft>
        <a:buClr>
          <a:srgbClr val="E1061C"/>
        </a:buClr>
        <a:buSzTx/>
        <a:buFont typeface="Arial"/>
        <a:buNone/>
        <a:tabLst/>
        <a:defRPr sz="2400" kern="1200" baseline="0">
          <a:solidFill>
            <a:schemeClr val="tx1"/>
          </a:solidFill>
          <a:latin typeface="UniCredit (Body)"/>
          <a:ea typeface="+mn-ea"/>
          <a:cs typeface="Arial" panose="020B0604020202020204" pitchFamily="34" charset="0"/>
        </a:defRPr>
      </a:lvl1pPr>
      <a:lvl2pPr marL="0" marR="0" indent="0" algn="l" defTabSz="457155" rtl="0" eaLnBrk="1" fontAlgn="auto" latinLnBrk="0" hangingPunct="1">
        <a:lnSpc>
          <a:spcPct val="90000"/>
        </a:lnSpc>
        <a:spcBef>
          <a:spcPts val="0"/>
        </a:spcBef>
        <a:spcAft>
          <a:spcPts val="800"/>
        </a:spcAft>
        <a:buClr>
          <a:srgbClr val="E1061C"/>
        </a:buClr>
        <a:buSzTx/>
        <a:buFont typeface="Arial"/>
        <a:buNone/>
        <a:tabLst/>
        <a:defRPr sz="1867" b="1" kern="1200" baseline="0">
          <a:solidFill>
            <a:schemeClr val="tx1"/>
          </a:solidFill>
          <a:latin typeface="UniCredit (Body)"/>
          <a:ea typeface="+mn-ea"/>
          <a:cs typeface="Arial" panose="020B0604020202020204" pitchFamily="34" charset="0"/>
        </a:defRPr>
      </a:lvl2pPr>
      <a:lvl3pPr marL="0" marR="0" indent="0" algn="l" defTabSz="457155" rtl="0" eaLnBrk="1" fontAlgn="auto" latinLnBrk="0" hangingPunct="1">
        <a:lnSpc>
          <a:spcPct val="90000"/>
        </a:lnSpc>
        <a:spcBef>
          <a:spcPts val="1600"/>
        </a:spcBef>
        <a:spcAft>
          <a:spcPts val="0"/>
        </a:spcAft>
        <a:buClr>
          <a:srgbClr val="999999"/>
        </a:buClr>
        <a:buSzTx/>
        <a:buFont typeface="System Font Regular"/>
        <a:buNone/>
        <a:tabLst/>
        <a:defRPr sz="1867" kern="1200" baseline="0">
          <a:solidFill>
            <a:schemeClr val="tx1"/>
          </a:solidFill>
          <a:latin typeface="UniCredit (Body)"/>
          <a:ea typeface="+mn-ea"/>
          <a:cs typeface="Arial" panose="020B0604020202020204" pitchFamily="34" charset="0"/>
        </a:defRPr>
      </a:lvl3pPr>
      <a:lvl4pPr marL="239994" marR="0" indent="-239994" algn="l" defTabSz="457155" rtl="0" eaLnBrk="1" fontAlgn="auto" latinLnBrk="0" hangingPunct="1">
        <a:lnSpc>
          <a:spcPct val="90000"/>
        </a:lnSpc>
        <a:spcBef>
          <a:spcPts val="800"/>
        </a:spcBef>
        <a:spcAft>
          <a:spcPts val="0"/>
        </a:spcAft>
        <a:buClr>
          <a:srgbClr val="CCCCCC"/>
        </a:buClr>
        <a:buSzTx/>
        <a:buFont typeface="Arial" panose="020B0604020202020204" pitchFamily="34" charset="0"/>
        <a:buChar char="●"/>
        <a:tabLst/>
        <a:defRPr sz="1867" kern="1200" baseline="0">
          <a:solidFill>
            <a:schemeClr val="tx1"/>
          </a:solidFill>
          <a:latin typeface="UniCredit (Body)"/>
          <a:ea typeface="+mn-ea"/>
          <a:cs typeface="Arial" panose="020B0604020202020204" pitchFamily="34" charset="0"/>
        </a:defRPr>
      </a:lvl4pPr>
      <a:lvl5pPr marL="479988" marR="0" indent="-239994" algn="l" defTabSz="457155" rtl="0" eaLnBrk="1" fontAlgn="auto" latinLnBrk="0" hangingPunct="1">
        <a:lnSpc>
          <a:spcPct val="90000"/>
        </a:lnSpc>
        <a:spcBef>
          <a:spcPts val="800"/>
        </a:spcBef>
        <a:spcAft>
          <a:spcPts val="0"/>
        </a:spcAft>
        <a:buClr>
          <a:srgbClr val="CCCCCC"/>
        </a:buClr>
        <a:buSzTx/>
        <a:buFont typeface="Arial" panose="020B0604020202020204" pitchFamily="34" charset="0"/>
        <a:buChar char="●"/>
        <a:tabLst/>
        <a:defRPr sz="1867" kern="1200" baseline="0">
          <a:solidFill>
            <a:schemeClr val="tx1"/>
          </a:solidFill>
          <a:latin typeface="UniCredit (Body)"/>
          <a:ea typeface="+mn-ea"/>
          <a:cs typeface="Arial" panose="020B0604020202020204" pitchFamily="34" charset="0"/>
        </a:defRPr>
      </a:lvl5pPr>
      <a:lvl6pPr marL="719982" indent="-239994" algn="l" defTabSz="914309" rtl="0" eaLnBrk="1" latinLnBrk="0" hangingPunct="1">
        <a:lnSpc>
          <a:spcPct val="90000"/>
        </a:lnSpc>
        <a:spcBef>
          <a:spcPts val="800"/>
        </a:spcBef>
        <a:spcAft>
          <a:spcPts val="0"/>
        </a:spcAft>
        <a:buClr>
          <a:srgbClr val="CCCCCC"/>
        </a:buClr>
        <a:buFont typeface="Arial" panose="020B0604020202020204" pitchFamily="34" charset="0"/>
        <a:buChar char="●"/>
        <a:tabLst/>
        <a:defRPr sz="1867" kern="1200">
          <a:solidFill>
            <a:schemeClr val="tx1"/>
          </a:solidFill>
          <a:latin typeface="UniCredit (Body)"/>
          <a:ea typeface="+mn-ea"/>
          <a:cs typeface="+mn-cs"/>
        </a:defRPr>
      </a:lvl6pPr>
      <a:lvl7pPr marL="1383" indent="0" algn="l" defTabSz="914309" rtl="0" eaLnBrk="1" latinLnBrk="0" hangingPunct="1">
        <a:lnSpc>
          <a:spcPct val="90000"/>
        </a:lnSpc>
        <a:spcBef>
          <a:spcPts val="400"/>
        </a:spcBef>
        <a:buClr>
          <a:schemeClr val="accent1"/>
        </a:buClr>
        <a:buSzPct val="80000"/>
        <a:buFont typeface="System Font Regular"/>
        <a:buNone/>
        <a:tabLst/>
        <a:defRPr sz="1467" kern="1200">
          <a:solidFill>
            <a:schemeClr val="tx1"/>
          </a:solidFill>
          <a:latin typeface="UniCredit (Body)"/>
          <a:ea typeface="+mn-ea"/>
          <a:cs typeface="+mn-cs"/>
        </a:defRPr>
      </a:lvl7pPr>
      <a:lvl8pPr marL="383990" indent="-383990" algn="l" defTabSz="914309" rtl="0" eaLnBrk="1" latinLnBrk="0" hangingPunct="1">
        <a:lnSpc>
          <a:spcPct val="90000"/>
        </a:lnSpc>
        <a:spcBef>
          <a:spcPts val="1600"/>
        </a:spcBef>
        <a:buClr>
          <a:srgbClr val="999999"/>
        </a:buClr>
        <a:buSzPct val="100000"/>
        <a:buFontTx/>
        <a:buBlip>
          <a:blip r:embed="rId31"/>
        </a:buBlip>
        <a:tabLst/>
        <a:defRPr sz="1867" kern="1200">
          <a:solidFill>
            <a:schemeClr val="tx1"/>
          </a:solidFill>
          <a:latin typeface="UniCredit (Body)"/>
          <a:ea typeface="+mn-ea"/>
          <a:cs typeface="+mn-cs"/>
        </a:defRPr>
      </a:lvl8pPr>
      <a:lvl9pPr marL="383990" indent="-383990" algn="l" defTabSz="914309" rtl="0" eaLnBrk="1" latinLnBrk="0" hangingPunct="1">
        <a:lnSpc>
          <a:spcPct val="90000"/>
        </a:lnSpc>
        <a:spcBef>
          <a:spcPts val="1600"/>
        </a:spcBef>
        <a:buFontTx/>
        <a:buBlip>
          <a:blip r:embed="rId32">
            <a:extLst>
              <a:ext uri="{96DAC541-7B7A-43D3-8B79-37D633B846F1}">
                <asvg:svgBlip xmlns="" xmlns:asvg="http://schemas.microsoft.com/office/drawing/2016/SVG/main" r:embed="rId33"/>
              </a:ext>
            </a:extLst>
          </a:blip>
        </a:buBlip>
        <a:tabLst/>
        <a:defRPr sz="1867" kern="1200">
          <a:solidFill>
            <a:schemeClr val="tx1"/>
          </a:solidFill>
          <a:latin typeface="UniCredit (Body)"/>
          <a:ea typeface="+mn-ea"/>
          <a:cs typeface="+mn-cs"/>
        </a:defRPr>
      </a:lvl9pPr>
    </p:bodyStyle>
    <p:otherStyle>
      <a:defPPr>
        <a:defRPr lang="de-DE"/>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3" orient="horz" pos="667">
          <p15:clr>
            <a:srgbClr val="F26B43"/>
          </p15:clr>
        </p15:guide>
        <p15:guide id="14" orient="horz" pos="2731">
          <p15:clr>
            <a:srgbClr val="F26B43"/>
          </p15:clr>
        </p15:guide>
        <p15:guide id="15" orient="horz" pos="3117">
          <p15:clr>
            <a:srgbClr val="F26B43"/>
          </p15:clr>
        </p15:guide>
        <p15:guide id="16" orient="horz" pos="2890">
          <p15:clr>
            <a:srgbClr val="F26B43"/>
          </p15:clr>
        </p15:guide>
        <p15:guide id="17" pos="158">
          <p15:clr>
            <a:srgbClr val="F26B43"/>
          </p15:clr>
        </p15:guide>
        <p15:guide id="18" pos="5602">
          <p15:clr>
            <a:srgbClr val="F26B43"/>
          </p15:clr>
        </p15:guide>
        <p15:guide id="19" orient="horz" pos="441">
          <p15:clr>
            <a:srgbClr val="F26B43"/>
          </p15:clr>
        </p15:guide>
        <p15:guide id="20">
          <p15:clr>
            <a:srgbClr val="F26B43"/>
          </p15:clr>
        </p15:guide>
        <p15:guide id="21" pos="5375">
          <p15:clr>
            <a:srgbClr val="F26B43"/>
          </p15:clr>
        </p15:guide>
        <p15:guide id="22" pos="4853">
          <p15:clr>
            <a:srgbClr val="F26B43"/>
          </p15:clr>
        </p15:guide>
        <p15:guide id="23" pos="317">
          <p15:clr>
            <a:srgbClr val="F26B43"/>
          </p15:clr>
        </p15:guide>
        <p15:guide id="24" orient="horz" pos="32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jfif"/><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1BE3BF1-AA24-394A-8D7E-2B634B788C0A}"/>
              </a:ext>
            </a:extLst>
          </p:cNvPr>
          <p:cNvSpPr>
            <a:spLocks noGrp="1"/>
          </p:cNvSpPr>
          <p:nvPr>
            <p:ph type="body" sz="quarter" idx="17"/>
          </p:nvPr>
        </p:nvSpPr>
        <p:spPr/>
        <p:txBody>
          <a:bodyPr/>
          <a:lstStyle/>
          <a:p>
            <a:r>
              <a:rPr lang="en-US" b="0" dirty="0" smtClean="0">
                <a:latin typeface="+mj-lt"/>
              </a:rPr>
              <a:t>UCFin Bulgaria, Aug </a:t>
            </a:r>
            <a:r>
              <a:rPr lang="en-US" b="0" dirty="0">
                <a:latin typeface="+mj-lt"/>
              </a:rPr>
              <a:t>2022</a:t>
            </a:r>
          </a:p>
        </p:txBody>
      </p:sp>
      <p:sp>
        <p:nvSpPr>
          <p:cNvPr id="5" name="Segnaposto testo 4">
            <a:extLst>
              <a:ext uri="{FF2B5EF4-FFF2-40B4-BE49-F238E27FC236}">
                <a16:creationId xmlns:a16="http://schemas.microsoft.com/office/drawing/2014/main" id="{D317827F-1182-7345-968B-1FB13F0D3C63}"/>
              </a:ext>
            </a:extLst>
          </p:cNvPr>
          <p:cNvSpPr>
            <a:spLocks noGrp="1"/>
          </p:cNvSpPr>
          <p:nvPr>
            <p:ph type="body" sz="quarter" idx="12"/>
          </p:nvPr>
        </p:nvSpPr>
        <p:spPr/>
        <p:txBody>
          <a:bodyPr/>
          <a:lstStyle/>
          <a:p>
            <a:r>
              <a:rPr lang="en-US" b="1" dirty="0" smtClean="0">
                <a:latin typeface="+mj-lt"/>
              </a:rPr>
              <a:t>/business case for PD model development/</a:t>
            </a:r>
            <a:endParaRPr lang="en-US" dirty="0">
              <a:latin typeface="+mj-lt"/>
            </a:endParaRPr>
          </a:p>
        </p:txBody>
      </p:sp>
      <p:sp>
        <p:nvSpPr>
          <p:cNvPr id="6" name="Titolo 5">
            <a:extLst>
              <a:ext uri="{FF2B5EF4-FFF2-40B4-BE49-F238E27FC236}">
                <a16:creationId xmlns:a16="http://schemas.microsoft.com/office/drawing/2014/main" id="{0734A0EB-2566-344D-AD43-6D8F262E050A}"/>
              </a:ext>
            </a:extLst>
          </p:cNvPr>
          <p:cNvSpPr>
            <a:spLocks noGrp="1"/>
          </p:cNvSpPr>
          <p:nvPr>
            <p:ph type="title"/>
          </p:nvPr>
        </p:nvSpPr>
        <p:spPr>
          <a:xfrm>
            <a:off x="321656" y="2205113"/>
            <a:ext cx="11717944" cy="958987"/>
          </a:xfrm>
        </p:spPr>
        <p:txBody>
          <a:bodyPr>
            <a:noAutofit/>
          </a:bodyPr>
          <a:lstStyle/>
          <a:p>
            <a:r>
              <a:rPr lang="en-US" sz="3600" b="1" dirty="0"/>
              <a:t>Application scorecard for </a:t>
            </a:r>
            <a:r>
              <a:rPr lang="en-US" sz="3600" b="1" dirty="0" smtClean="0"/>
              <a:t>Personal Loan </a:t>
            </a:r>
            <a:r>
              <a:rPr lang="en-US" sz="3600" b="1" dirty="0"/>
              <a:t>applications for E</a:t>
            </a:r>
            <a:r>
              <a:rPr lang="en-US" sz="3600" b="1" dirty="0" smtClean="0"/>
              <a:t>xisting </a:t>
            </a:r>
            <a:r>
              <a:rPr lang="en-US" sz="3600" b="1" dirty="0"/>
              <a:t>customers in UCFin, Bulgaria </a:t>
            </a:r>
            <a:endParaRPr lang="bg-BG" sz="3600" dirty="0"/>
          </a:p>
        </p:txBody>
      </p:sp>
    </p:spTree>
    <p:extLst>
      <p:ext uri="{BB962C8B-B14F-4D97-AF65-F5344CB8AC3E}">
        <p14:creationId xmlns:p14="http://schemas.microsoft.com/office/powerpoint/2010/main" val="1579813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36001" y="5915372"/>
            <a:ext cx="9530811" cy="496329"/>
          </a:xfrm>
        </p:spPr>
        <p:txBody>
          <a:bodyPr/>
          <a:lstStyle/>
          <a:p>
            <a:r>
              <a:rPr lang="en-US" dirty="0" smtClean="0"/>
              <a:t>Source: UniCredit Consumer Financing EAD</a:t>
            </a:r>
            <a:endParaRPr lang="bg-BG" dirty="0"/>
          </a:p>
        </p:txBody>
      </p:sp>
      <p:sp>
        <p:nvSpPr>
          <p:cNvPr id="4" name="Title 3"/>
          <p:cNvSpPr>
            <a:spLocks noGrp="1"/>
          </p:cNvSpPr>
          <p:nvPr>
            <p:ph type="title"/>
          </p:nvPr>
        </p:nvSpPr>
        <p:spPr/>
        <p:txBody>
          <a:bodyPr/>
          <a:lstStyle/>
          <a:p>
            <a:r>
              <a:rPr lang="en-GB" dirty="0" smtClean="0"/>
              <a:t>Business Case overview</a:t>
            </a:r>
            <a:endParaRPr lang="bg-BG" dirty="0"/>
          </a:p>
        </p:txBody>
      </p:sp>
      <p:sp>
        <p:nvSpPr>
          <p:cNvPr id="11" name="Rectangle 10"/>
          <p:cNvSpPr/>
          <p:nvPr/>
        </p:nvSpPr>
        <p:spPr>
          <a:xfrm>
            <a:off x="336000" y="1281529"/>
            <a:ext cx="5930330" cy="369332"/>
          </a:xfrm>
          <a:prstGeom prst="rect">
            <a:avLst/>
          </a:prstGeom>
        </p:spPr>
        <p:txBody>
          <a:bodyPr wrap="square">
            <a:spAutoFit/>
          </a:bodyPr>
          <a:lstStyle/>
          <a:p>
            <a:r>
              <a:rPr lang="en-US" dirty="0" smtClean="0">
                <a:solidFill>
                  <a:srgbClr val="FF0000"/>
                </a:solidFill>
              </a:rPr>
              <a:t>Business case</a:t>
            </a:r>
            <a:r>
              <a:rPr lang="en-US" b="1" dirty="0" smtClean="0"/>
              <a:t>: Application scorecard development</a:t>
            </a:r>
            <a:endParaRPr lang="bg-BG" b="1" dirty="0"/>
          </a:p>
        </p:txBody>
      </p:sp>
      <p:sp>
        <p:nvSpPr>
          <p:cNvPr id="12" name="Rectangle 11"/>
          <p:cNvSpPr/>
          <p:nvPr/>
        </p:nvSpPr>
        <p:spPr>
          <a:xfrm>
            <a:off x="335998" y="2759171"/>
            <a:ext cx="11041086" cy="923330"/>
          </a:xfrm>
          <a:prstGeom prst="rect">
            <a:avLst/>
          </a:prstGeom>
        </p:spPr>
        <p:txBody>
          <a:bodyPr wrap="square">
            <a:spAutoFit/>
          </a:bodyPr>
          <a:lstStyle/>
          <a:p>
            <a:r>
              <a:rPr lang="en-US" dirty="0" smtClean="0">
                <a:solidFill>
                  <a:srgbClr val="FF0000"/>
                </a:solidFill>
              </a:rPr>
              <a:t>Scope</a:t>
            </a:r>
            <a:r>
              <a:rPr lang="en-US" dirty="0"/>
              <a:t>: </a:t>
            </a:r>
            <a:r>
              <a:rPr lang="en-US" b="1" dirty="0"/>
              <a:t>Probability of default </a:t>
            </a:r>
            <a:r>
              <a:rPr lang="en-US" dirty="0"/>
              <a:t>calculation for </a:t>
            </a:r>
            <a:r>
              <a:rPr lang="en-US" dirty="0" smtClean="0"/>
              <a:t>Personal Loan applications. </a:t>
            </a:r>
            <a:r>
              <a:rPr lang="en-US" dirty="0"/>
              <a:t>The aim is </a:t>
            </a:r>
            <a:r>
              <a:rPr lang="en-US" dirty="0" smtClean="0"/>
              <a:t>to simplify the application </a:t>
            </a:r>
            <a:r>
              <a:rPr lang="en-US" dirty="0"/>
              <a:t>form</a:t>
            </a:r>
            <a:r>
              <a:rPr lang="en-US" dirty="0" smtClean="0"/>
              <a:t>, reducing information provided by the clients during the </a:t>
            </a:r>
            <a:r>
              <a:rPr lang="en-US" dirty="0"/>
              <a:t>underwriting process and </a:t>
            </a:r>
            <a:r>
              <a:rPr lang="en-US" dirty="0" smtClean="0"/>
              <a:t>utilizing more </a:t>
            </a:r>
            <a:r>
              <a:rPr lang="en-US" dirty="0"/>
              <a:t>reliable data received </a:t>
            </a:r>
            <a:r>
              <a:rPr lang="en-US" dirty="0" smtClean="0"/>
              <a:t>automatically from internal or external </a:t>
            </a:r>
            <a:r>
              <a:rPr lang="en-US" dirty="0"/>
              <a:t>data </a:t>
            </a:r>
            <a:r>
              <a:rPr lang="en-US" dirty="0" smtClean="0"/>
              <a:t>sources.</a:t>
            </a:r>
            <a:endParaRPr lang="bg-BG" dirty="0"/>
          </a:p>
        </p:txBody>
      </p:sp>
      <p:sp>
        <p:nvSpPr>
          <p:cNvPr id="10" name="Rectangle 9"/>
          <p:cNvSpPr/>
          <p:nvPr/>
        </p:nvSpPr>
        <p:spPr>
          <a:xfrm>
            <a:off x="335999" y="5312325"/>
            <a:ext cx="10317940" cy="923330"/>
          </a:xfrm>
          <a:prstGeom prst="rect">
            <a:avLst/>
          </a:prstGeom>
        </p:spPr>
        <p:txBody>
          <a:bodyPr wrap="square">
            <a:spAutoFit/>
          </a:bodyPr>
          <a:lstStyle/>
          <a:p>
            <a:r>
              <a:rPr lang="en-US" dirty="0" smtClean="0">
                <a:solidFill>
                  <a:srgbClr val="FF0000"/>
                </a:solidFill>
              </a:rPr>
              <a:t>The solution</a:t>
            </a:r>
            <a:r>
              <a:rPr lang="en-US" dirty="0" smtClean="0"/>
              <a:t>:</a:t>
            </a:r>
            <a:r>
              <a:rPr lang="bg-BG" dirty="0" smtClean="0"/>
              <a:t> </a:t>
            </a:r>
            <a:r>
              <a:rPr lang="en-US" dirty="0" smtClean="0"/>
              <a:t>You are free to choose any applicable statistical approach to output probability to default. </a:t>
            </a:r>
            <a:r>
              <a:rPr lang="en-US" smtClean="0"/>
              <a:t>The outcome </a:t>
            </a:r>
            <a:r>
              <a:rPr lang="en-US" dirty="0" smtClean="0"/>
              <a:t>should be </a:t>
            </a:r>
            <a:r>
              <a:rPr lang="en-US" dirty="0"/>
              <a:t>e</a:t>
            </a:r>
            <a:r>
              <a:rPr lang="en-US" dirty="0" smtClean="0"/>
              <a:t>xplicable: need to be </a:t>
            </a:r>
            <a:r>
              <a:rPr lang="en-US" b="1" dirty="0" smtClean="0"/>
              <a:t>transparent, auditable</a:t>
            </a:r>
            <a:r>
              <a:rPr lang="en-US" dirty="0" smtClean="0"/>
              <a:t> and to provide </a:t>
            </a:r>
            <a:r>
              <a:rPr lang="en-US" b="1" dirty="0" smtClean="0"/>
              <a:t>meaningful PD estimates.</a:t>
            </a:r>
            <a:endParaRPr lang="bg-BG" b="1" dirty="0"/>
          </a:p>
        </p:txBody>
      </p:sp>
      <p:sp>
        <p:nvSpPr>
          <p:cNvPr id="13" name="Rectangle 12"/>
          <p:cNvSpPr/>
          <p:nvPr/>
        </p:nvSpPr>
        <p:spPr>
          <a:xfrm>
            <a:off x="335998" y="4667626"/>
            <a:ext cx="10959314" cy="646331"/>
          </a:xfrm>
          <a:prstGeom prst="rect">
            <a:avLst/>
          </a:prstGeom>
        </p:spPr>
        <p:txBody>
          <a:bodyPr wrap="square">
            <a:spAutoFit/>
          </a:bodyPr>
          <a:lstStyle/>
          <a:p>
            <a:r>
              <a:rPr lang="en-US" dirty="0" smtClean="0">
                <a:solidFill>
                  <a:srgbClr val="FF0000"/>
                </a:solidFill>
              </a:rPr>
              <a:t>Data</a:t>
            </a:r>
            <a:r>
              <a:rPr lang="en-US" dirty="0" smtClean="0"/>
              <a:t>:</a:t>
            </a:r>
            <a:r>
              <a:rPr lang="en-US" dirty="0" smtClean="0">
                <a:solidFill>
                  <a:srgbClr val="FF0000"/>
                </a:solidFill>
              </a:rPr>
              <a:t> </a:t>
            </a:r>
            <a:r>
              <a:rPr lang="en-US" dirty="0" smtClean="0"/>
              <a:t>Pre-defined data selection with already applied target selection criteria (already applied filters, exclusions, knock-outs, etc.)</a:t>
            </a:r>
            <a:r>
              <a:rPr lang="en-US" b="1" dirty="0" smtClean="0"/>
              <a:t> </a:t>
            </a:r>
            <a:endParaRPr lang="bg-BG" b="1" dirty="0"/>
          </a:p>
        </p:txBody>
      </p:sp>
      <p:sp>
        <p:nvSpPr>
          <p:cNvPr id="14" name="Rectangle 13"/>
          <p:cNvSpPr/>
          <p:nvPr/>
        </p:nvSpPr>
        <p:spPr>
          <a:xfrm>
            <a:off x="335999" y="1743351"/>
            <a:ext cx="11041085" cy="923330"/>
          </a:xfrm>
          <a:prstGeom prst="rect">
            <a:avLst/>
          </a:prstGeom>
        </p:spPr>
        <p:txBody>
          <a:bodyPr wrap="square">
            <a:spAutoFit/>
          </a:bodyPr>
          <a:lstStyle/>
          <a:p>
            <a:r>
              <a:rPr lang="en-US" dirty="0" smtClean="0">
                <a:solidFill>
                  <a:srgbClr val="FF0000"/>
                </a:solidFill>
              </a:rPr>
              <a:t>Case description</a:t>
            </a:r>
            <a:r>
              <a:rPr lang="en-US" b="1" dirty="0" smtClean="0"/>
              <a:t>: </a:t>
            </a:r>
            <a:r>
              <a:rPr lang="en-US" dirty="0" smtClean="0"/>
              <a:t>As a lender, UCF uses in </a:t>
            </a:r>
            <a:r>
              <a:rPr lang="en-US" dirty="0"/>
              <a:t>its credit process </a:t>
            </a:r>
            <a:r>
              <a:rPr lang="en-US" dirty="0" smtClean="0"/>
              <a:t>a </a:t>
            </a:r>
            <a:r>
              <a:rPr lang="en-US" b="1" dirty="0" smtClean="0"/>
              <a:t>bespoke Scorecard</a:t>
            </a:r>
            <a:r>
              <a:rPr lang="en-US" dirty="0"/>
              <a:t>, developed and tested to work for </a:t>
            </a:r>
            <a:r>
              <a:rPr lang="en-US" dirty="0" smtClean="0"/>
              <a:t>a defined segment </a:t>
            </a:r>
            <a:r>
              <a:rPr lang="en-US" dirty="0"/>
              <a:t>of its client </a:t>
            </a:r>
            <a:r>
              <a:rPr lang="en-US" dirty="0" smtClean="0"/>
              <a:t>base – Existing clients with behavior payment history and transactional data available.</a:t>
            </a:r>
            <a:endParaRPr lang="bg-BG" dirty="0"/>
          </a:p>
        </p:txBody>
      </p:sp>
      <p:sp>
        <p:nvSpPr>
          <p:cNvPr id="16" name="Rectangle 15"/>
          <p:cNvSpPr/>
          <p:nvPr/>
        </p:nvSpPr>
        <p:spPr>
          <a:xfrm>
            <a:off x="335997" y="3743982"/>
            <a:ext cx="9399671" cy="369332"/>
          </a:xfrm>
          <a:prstGeom prst="rect">
            <a:avLst/>
          </a:prstGeom>
        </p:spPr>
        <p:txBody>
          <a:bodyPr wrap="square">
            <a:spAutoFit/>
          </a:bodyPr>
          <a:lstStyle/>
          <a:p>
            <a:r>
              <a:rPr lang="en-US" dirty="0" smtClean="0">
                <a:solidFill>
                  <a:srgbClr val="FF0000"/>
                </a:solidFill>
              </a:rPr>
              <a:t>Segment </a:t>
            </a:r>
            <a:r>
              <a:rPr lang="en-US" dirty="0" smtClean="0"/>
              <a:t>:</a:t>
            </a:r>
            <a:r>
              <a:rPr lang="en-US" dirty="0" smtClean="0">
                <a:solidFill>
                  <a:srgbClr val="FF0000"/>
                </a:solidFill>
              </a:rPr>
              <a:t> </a:t>
            </a:r>
            <a:r>
              <a:rPr lang="en-US" dirty="0" smtClean="0"/>
              <a:t>Existing customers (6+ months), who ever had a loan with the lender. </a:t>
            </a:r>
            <a:endParaRPr lang="bg-BG" b="1" dirty="0"/>
          </a:p>
        </p:txBody>
      </p:sp>
      <p:sp>
        <p:nvSpPr>
          <p:cNvPr id="15" name="Rectangle 14"/>
          <p:cNvSpPr/>
          <p:nvPr/>
        </p:nvSpPr>
        <p:spPr>
          <a:xfrm>
            <a:off x="335996" y="4205804"/>
            <a:ext cx="10959316" cy="369332"/>
          </a:xfrm>
          <a:prstGeom prst="rect">
            <a:avLst/>
          </a:prstGeom>
        </p:spPr>
        <p:txBody>
          <a:bodyPr wrap="square">
            <a:spAutoFit/>
          </a:bodyPr>
          <a:lstStyle/>
          <a:p>
            <a:r>
              <a:rPr lang="en-US" dirty="0" smtClean="0">
                <a:solidFill>
                  <a:srgbClr val="FF0000"/>
                </a:solidFill>
              </a:rPr>
              <a:t>Target: </a:t>
            </a:r>
            <a:r>
              <a:rPr lang="en-US" dirty="0" smtClean="0"/>
              <a:t>Defaults: Loans with more than 90 days overdue within the first 12 months on book</a:t>
            </a:r>
            <a:r>
              <a:rPr lang="en-US" dirty="0"/>
              <a:t> </a:t>
            </a:r>
            <a:r>
              <a:rPr lang="en-US" dirty="0" smtClean="0"/>
              <a:t>(90+@12M)</a:t>
            </a:r>
            <a:endParaRPr lang="bg-BG" b="1" dirty="0"/>
          </a:p>
        </p:txBody>
      </p:sp>
    </p:spTree>
    <p:extLst>
      <p:ext uri="{BB962C8B-B14F-4D97-AF65-F5344CB8AC3E}">
        <p14:creationId xmlns:p14="http://schemas.microsoft.com/office/powerpoint/2010/main" val="3151430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9DC24E-96EB-4A27-A1C9-02694924990E}"/>
              </a:ext>
            </a:extLst>
          </p:cNvPr>
          <p:cNvSpPr>
            <a:spLocks noGrp="1"/>
          </p:cNvSpPr>
          <p:nvPr>
            <p:ph type="body" sz="quarter" idx="14"/>
          </p:nvPr>
        </p:nvSpPr>
        <p:spPr/>
        <p:txBody>
          <a:bodyPr/>
          <a:lstStyle/>
          <a:p>
            <a:endParaRPr lang="en-GB" dirty="0"/>
          </a:p>
        </p:txBody>
      </p:sp>
      <p:sp>
        <p:nvSpPr>
          <p:cNvPr id="6" name="Titolo 5">
            <a:extLst>
              <a:ext uri="{FF2B5EF4-FFF2-40B4-BE49-F238E27FC236}">
                <a16:creationId xmlns:a16="http://schemas.microsoft.com/office/drawing/2014/main" id="{60E2E6A2-CECB-6A4D-B39B-9EE91BC97976}"/>
              </a:ext>
            </a:extLst>
          </p:cNvPr>
          <p:cNvSpPr>
            <a:spLocks noGrp="1"/>
          </p:cNvSpPr>
          <p:nvPr>
            <p:ph type="title"/>
          </p:nvPr>
        </p:nvSpPr>
        <p:spPr/>
        <p:txBody>
          <a:bodyPr/>
          <a:lstStyle/>
          <a:p>
            <a:r>
              <a:rPr lang="en-GB" dirty="0" smtClean="0"/>
              <a:t>Application scorecard development – overall process</a:t>
            </a:r>
            <a:endParaRPr lang="en-GB" dirty="0"/>
          </a:p>
        </p:txBody>
      </p:sp>
      <p:sp>
        <p:nvSpPr>
          <p:cNvPr id="136" name="Text Placeholder 23">
            <a:extLst>
              <a:ext uri="{FF2B5EF4-FFF2-40B4-BE49-F238E27FC236}">
                <a16:creationId xmlns:a16="http://schemas.microsoft.com/office/drawing/2014/main" id="{1C5AF79D-760A-468E-9321-BB56ACC7A777}"/>
              </a:ext>
            </a:extLst>
          </p:cNvPr>
          <p:cNvSpPr>
            <a:spLocks noGrp="1"/>
          </p:cNvSpPr>
          <p:nvPr>
            <p:ph type="body" sz="quarter" idx="16"/>
          </p:nvPr>
        </p:nvSpPr>
        <p:spPr/>
        <p:txBody>
          <a:bodyPr>
            <a:normAutofit/>
          </a:bodyPr>
          <a:lstStyle/>
          <a:p>
            <a:r>
              <a:rPr lang="en-US" b="0" dirty="0" smtClean="0">
                <a:solidFill>
                  <a:schemeClr val="bg1"/>
                </a:solidFill>
              </a:rPr>
              <a:t>Process flow</a:t>
            </a:r>
            <a:endParaRPr lang="en-GB" b="0" dirty="0">
              <a:solidFill>
                <a:schemeClr val="bg1"/>
              </a:solidFill>
            </a:endParaRPr>
          </a:p>
        </p:txBody>
      </p:sp>
      <p:grpSp>
        <p:nvGrpSpPr>
          <p:cNvPr id="5" name="Group 4"/>
          <p:cNvGrpSpPr/>
          <p:nvPr/>
        </p:nvGrpSpPr>
        <p:grpSpPr>
          <a:xfrm>
            <a:off x="237388" y="1788403"/>
            <a:ext cx="2455570" cy="1963271"/>
            <a:chOff x="573741" y="1613647"/>
            <a:chExt cx="1936377" cy="1963271"/>
          </a:xfrm>
        </p:grpSpPr>
        <p:sp>
          <p:nvSpPr>
            <p:cNvPr id="2" name="Rectangle 1"/>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 name="Rectangle 2"/>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Data preparation</a:t>
              </a:r>
              <a:endParaRPr lang="bg-BG" sz="1400" b="1" dirty="0"/>
            </a:p>
          </p:txBody>
        </p:sp>
      </p:grpSp>
      <p:sp>
        <p:nvSpPr>
          <p:cNvPr id="7" name="TextBox 6"/>
          <p:cNvSpPr txBox="1"/>
          <p:nvPr/>
        </p:nvSpPr>
        <p:spPr>
          <a:xfrm>
            <a:off x="407881" y="2217807"/>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Data Sources &amp; Info Areas</a:t>
            </a:r>
          </a:p>
          <a:p>
            <a:pPr marL="285750" indent="-285750" algn="l">
              <a:lnSpc>
                <a:spcPct val="90000"/>
              </a:lnSpc>
              <a:spcBef>
                <a:spcPts val="600"/>
              </a:spcBef>
              <a:buClr>
                <a:schemeClr val="bg2"/>
              </a:buClr>
              <a:buSzPct val="100000"/>
              <a:buBlip>
                <a:blip r:embed="rId2"/>
              </a:buBlip>
            </a:pPr>
            <a:r>
              <a:rPr lang="en-US" sz="1100" dirty="0" smtClean="0"/>
              <a:t>Default Definition</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Data Preparation &amp; Default Status Calculation</a:t>
            </a:r>
          </a:p>
          <a:p>
            <a:pPr marL="285750" indent="-285750" algn="l">
              <a:lnSpc>
                <a:spcPct val="90000"/>
              </a:lnSpc>
              <a:spcBef>
                <a:spcPts val="600"/>
              </a:spcBef>
              <a:buClr>
                <a:schemeClr val="bg2"/>
              </a:buClr>
              <a:buSzPct val="100000"/>
              <a:buBlip>
                <a:blip r:embed="rId2"/>
              </a:buBlip>
            </a:pPr>
            <a:r>
              <a:rPr lang="en-US" sz="1100" dirty="0" smtClean="0"/>
              <a:t>Data Availability &amp; Reliability</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Variables Definition &amp; Creation</a:t>
            </a:r>
          </a:p>
          <a:p>
            <a:pPr marL="285750" indent="-285750" algn="l">
              <a:lnSpc>
                <a:spcPct val="90000"/>
              </a:lnSpc>
              <a:spcBef>
                <a:spcPts val="600"/>
              </a:spcBef>
              <a:buClr>
                <a:schemeClr val="bg2"/>
              </a:buClr>
              <a:buSzPct val="100000"/>
              <a:buBlip>
                <a:blip r:embed="rId2"/>
              </a:buBlip>
            </a:pPr>
            <a:r>
              <a:rPr lang="en-US" sz="1100" dirty="0" smtClean="0"/>
              <a:t>Data Audit</a:t>
            </a:r>
            <a:endParaRPr lang="bg-BG" sz="1100" dirty="0" smtClean="0">
              <a:solidFill>
                <a:schemeClr val="tx1"/>
              </a:solidFill>
            </a:endParaRPr>
          </a:p>
        </p:txBody>
      </p:sp>
      <p:sp>
        <p:nvSpPr>
          <p:cNvPr id="9" name="Isosceles Triangle 8"/>
          <p:cNvSpPr/>
          <p:nvPr/>
        </p:nvSpPr>
        <p:spPr>
          <a:xfrm rot="5400000">
            <a:off x="2390840" y="2684988"/>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22" name="Group 21"/>
          <p:cNvGrpSpPr/>
          <p:nvPr/>
        </p:nvGrpSpPr>
        <p:grpSpPr>
          <a:xfrm>
            <a:off x="3149426" y="1788403"/>
            <a:ext cx="2455570" cy="1963271"/>
            <a:chOff x="573741" y="1613647"/>
            <a:chExt cx="1936377" cy="1963271"/>
          </a:xfrm>
        </p:grpSpPr>
        <p:sp>
          <p:nvSpPr>
            <p:cNvPr id="23" name="Rectangle 22"/>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Sampling</a:t>
              </a:r>
              <a:endParaRPr lang="bg-BG" sz="1400" b="1" dirty="0"/>
            </a:p>
          </p:txBody>
        </p:sp>
      </p:grpSp>
      <p:sp>
        <p:nvSpPr>
          <p:cNvPr id="25" name="TextBox 24"/>
          <p:cNvSpPr txBox="1"/>
          <p:nvPr/>
        </p:nvSpPr>
        <p:spPr>
          <a:xfrm>
            <a:off x="3319919" y="2217807"/>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Segmentation</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Combinations of Product &amp; Factors</a:t>
            </a:r>
          </a:p>
          <a:p>
            <a:pPr marL="285750" indent="-285750" algn="l">
              <a:lnSpc>
                <a:spcPct val="90000"/>
              </a:lnSpc>
              <a:spcBef>
                <a:spcPts val="600"/>
              </a:spcBef>
              <a:buClr>
                <a:schemeClr val="bg2"/>
              </a:buClr>
              <a:buSzPct val="100000"/>
              <a:buBlip>
                <a:blip r:embed="rId2"/>
              </a:buBlip>
            </a:pPr>
            <a:r>
              <a:rPr lang="en-US" sz="1100" dirty="0" smtClean="0"/>
              <a:t>Historical Depth</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Sample Splitting: Development(train/test), Out-of-time</a:t>
            </a:r>
          </a:p>
          <a:p>
            <a:pPr marL="285750" indent="-285750" algn="l">
              <a:lnSpc>
                <a:spcPct val="90000"/>
              </a:lnSpc>
              <a:spcBef>
                <a:spcPts val="600"/>
              </a:spcBef>
              <a:buClr>
                <a:schemeClr val="bg2"/>
              </a:buClr>
              <a:buSzPct val="100000"/>
              <a:buBlip>
                <a:blip r:embed="rId2"/>
              </a:buBlip>
            </a:pPr>
            <a:r>
              <a:rPr lang="en-US" sz="1100" dirty="0" smtClean="0"/>
              <a:t>KGB &amp; Final Sample</a:t>
            </a:r>
            <a:endParaRPr lang="bg-BG" sz="1100" dirty="0" smtClean="0">
              <a:solidFill>
                <a:schemeClr val="tx1"/>
              </a:solidFill>
            </a:endParaRPr>
          </a:p>
        </p:txBody>
      </p:sp>
      <p:sp>
        <p:nvSpPr>
          <p:cNvPr id="26" name="Isosceles Triangle 25"/>
          <p:cNvSpPr/>
          <p:nvPr/>
        </p:nvSpPr>
        <p:spPr>
          <a:xfrm rot="5400000">
            <a:off x="5302878" y="2684988"/>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27" name="Group 26"/>
          <p:cNvGrpSpPr/>
          <p:nvPr/>
        </p:nvGrpSpPr>
        <p:grpSpPr>
          <a:xfrm>
            <a:off x="6061464" y="1788403"/>
            <a:ext cx="2455570" cy="1963271"/>
            <a:chOff x="573741" y="1613647"/>
            <a:chExt cx="1936377" cy="1963271"/>
          </a:xfrm>
        </p:grpSpPr>
        <p:sp>
          <p:nvSpPr>
            <p:cNvPr id="28" name="Rectangle 27"/>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9" name="Rectangle 28"/>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Data analysis</a:t>
              </a:r>
              <a:endParaRPr lang="bg-BG" sz="1400" b="1" dirty="0"/>
            </a:p>
          </p:txBody>
        </p:sp>
      </p:grpSp>
      <p:sp>
        <p:nvSpPr>
          <p:cNvPr id="30" name="TextBox 29"/>
          <p:cNvSpPr txBox="1"/>
          <p:nvPr/>
        </p:nvSpPr>
        <p:spPr>
          <a:xfrm>
            <a:off x="6231957" y="2217807"/>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Univariate Analysis</a:t>
            </a:r>
          </a:p>
          <a:p>
            <a:pPr marL="285750" indent="-285750" algn="l">
              <a:lnSpc>
                <a:spcPct val="90000"/>
              </a:lnSpc>
              <a:spcBef>
                <a:spcPts val="600"/>
              </a:spcBef>
              <a:buClr>
                <a:schemeClr val="bg2"/>
              </a:buClr>
              <a:buSzPct val="100000"/>
              <a:buBlip>
                <a:blip r:embed="rId2"/>
              </a:buBlip>
            </a:pPr>
            <a:r>
              <a:rPr lang="en-US" sz="1100" dirty="0" smtClean="0"/>
              <a:t>Fine Classing</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Coarse Classing</a:t>
            </a:r>
          </a:p>
          <a:p>
            <a:pPr marL="285750" indent="-285750" algn="l">
              <a:lnSpc>
                <a:spcPct val="90000"/>
              </a:lnSpc>
              <a:spcBef>
                <a:spcPts val="600"/>
              </a:spcBef>
              <a:buClr>
                <a:schemeClr val="bg2"/>
              </a:buClr>
              <a:buSzPct val="100000"/>
              <a:buBlip>
                <a:blip r:embed="rId2"/>
              </a:buBlip>
            </a:pPr>
            <a:r>
              <a:rPr lang="en-US" sz="1100" dirty="0" smtClean="0"/>
              <a:t>Weights of Evidence</a:t>
            </a:r>
          </a:p>
          <a:p>
            <a:pPr marL="285750" indent="-285750">
              <a:lnSpc>
                <a:spcPct val="90000"/>
              </a:lnSpc>
              <a:spcBef>
                <a:spcPts val="600"/>
              </a:spcBef>
              <a:buClr>
                <a:schemeClr val="bg2"/>
              </a:buClr>
              <a:buSzPct val="100000"/>
              <a:buBlip>
                <a:blip r:embed="rId2"/>
              </a:buBlip>
            </a:pPr>
            <a:r>
              <a:rPr lang="en-US" sz="1100" dirty="0" smtClean="0"/>
              <a:t>Correlation Analysis</a:t>
            </a:r>
            <a:endParaRPr lang="en-US" sz="1100" dirty="0" smtClean="0">
              <a:solidFill>
                <a:schemeClr val="tx1"/>
              </a:solidFill>
            </a:endParaRPr>
          </a:p>
        </p:txBody>
      </p:sp>
      <p:sp>
        <p:nvSpPr>
          <p:cNvPr id="31" name="Isosceles Triangle 30"/>
          <p:cNvSpPr/>
          <p:nvPr/>
        </p:nvSpPr>
        <p:spPr>
          <a:xfrm rot="5400000">
            <a:off x="8214916" y="2684988"/>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2" name="Group 31"/>
          <p:cNvGrpSpPr/>
          <p:nvPr/>
        </p:nvGrpSpPr>
        <p:grpSpPr>
          <a:xfrm>
            <a:off x="8973502" y="1788403"/>
            <a:ext cx="2455570" cy="1963271"/>
            <a:chOff x="573741" y="1613647"/>
            <a:chExt cx="1936377" cy="1963271"/>
          </a:xfrm>
        </p:grpSpPr>
        <p:sp>
          <p:nvSpPr>
            <p:cNvPr id="33" name="Rectangle 32"/>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4" name="Rectangle 33"/>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Modeling</a:t>
              </a:r>
              <a:endParaRPr lang="bg-BG" sz="1400" b="1" dirty="0"/>
            </a:p>
          </p:txBody>
        </p:sp>
      </p:grpSp>
      <p:sp>
        <p:nvSpPr>
          <p:cNvPr id="35" name="TextBox 34"/>
          <p:cNvSpPr txBox="1"/>
          <p:nvPr/>
        </p:nvSpPr>
        <p:spPr>
          <a:xfrm>
            <a:off x="9143995" y="2217807"/>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KGB &amp; Final Model</a:t>
            </a:r>
          </a:p>
          <a:p>
            <a:pPr marL="285750" indent="-285750" algn="l">
              <a:lnSpc>
                <a:spcPct val="90000"/>
              </a:lnSpc>
              <a:spcBef>
                <a:spcPts val="600"/>
              </a:spcBef>
              <a:buClr>
                <a:schemeClr val="bg2"/>
              </a:buClr>
              <a:buSzPct val="100000"/>
              <a:buBlip>
                <a:blip r:embed="rId2"/>
              </a:buBlip>
            </a:pPr>
            <a:r>
              <a:rPr lang="en-US" sz="1100" dirty="0" smtClean="0"/>
              <a:t>Logistic Regression (LR)</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LR, variable selection</a:t>
            </a:r>
          </a:p>
          <a:p>
            <a:pPr marL="285750" indent="-285750" algn="l">
              <a:lnSpc>
                <a:spcPct val="90000"/>
              </a:lnSpc>
              <a:spcBef>
                <a:spcPts val="600"/>
              </a:spcBef>
              <a:buClr>
                <a:schemeClr val="bg2"/>
              </a:buClr>
              <a:buSzPct val="100000"/>
              <a:buBlip>
                <a:blip r:embed="rId2"/>
              </a:buBlip>
            </a:pPr>
            <a:r>
              <a:rPr lang="en-US" sz="1100" dirty="0" smtClean="0"/>
              <a:t>LR with Weight</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Final Model</a:t>
            </a:r>
          </a:p>
          <a:p>
            <a:pPr marL="285750" indent="-285750" algn="l">
              <a:lnSpc>
                <a:spcPct val="90000"/>
              </a:lnSpc>
              <a:spcBef>
                <a:spcPts val="600"/>
              </a:spcBef>
              <a:buClr>
                <a:schemeClr val="bg2"/>
              </a:buClr>
              <a:buSzPct val="100000"/>
              <a:buBlip>
                <a:blip r:embed="rId2"/>
              </a:buBlip>
            </a:pPr>
            <a:r>
              <a:rPr lang="en-US" sz="1100" dirty="0" smtClean="0"/>
              <a:t>Final Model – Selection Criteria</a:t>
            </a:r>
            <a:endParaRPr lang="en-US" sz="1100" dirty="0" smtClean="0">
              <a:solidFill>
                <a:schemeClr val="tx1"/>
              </a:solidFill>
            </a:endParaRPr>
          </a:p>
        </p:txBody>
      </p:sp>
      <p:sp>
        <p:nvSpPr>
          <p:cNvPr id="36" name="Isosceles Triangle 35"/>
          <p:cNvSpPr/>
          <p:nvPr/>
        </p:nvSpPr>
        <p:spPr>
          <a:xfrm rot="5400000">
            <a:off x="11126954" y="2684988"/>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p:cNvGrpSpPr/>
          <p:nvPr/>
        </p:nvGrpSpPr>
        <p:grpSpPr>
          <a:xfrm>
            <a:off x="233659" y="4197536"/>
            <a:ext cx="2455570" cy="1963271"/>
            <a:chOff x="573741" y="1613647"/>
            <a:chExt cx="1936377" cy="1963271"/>
          </a:xfrm>
        </p:grpSpPr>
        <p:sp>
          <p:nvSpPr>
            <p:cNvPr id="38" name="Rectangle 37"/>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9" name="Rectangle 38"/>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Reject Inference</a:t>
              </a:r>
              <a:endParaRPr lang="bg-BG" sz="1400" b="1" dirty="0"/>
            </a:p>
          </p:txBody>
        </p:sp>
      </p:grpSp>
      <p:sp>
        <p:nvSpPr>
          <p:cNvPr id="40" name="TextBox 39"/>
          <p:cNvSpPr txBox="1"/>
          <p:nvPr/>
        </p:nvSpPr>
        <p:spPr>
          <a:xfrm>
            <a:off x="404152" y="4626940"/>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Feasibility Needs Study</a:t>
            </a:r>
          </a:p>
          <a:p>
            <a:pPr marL="285750" indent="-285750" algn="l">
              <a:lnSpc>
                <a:spcPct val="90000"/>
              </a:lnSpc>
              <a:spcBef>
                <a:spcPts val="600"/>
              </a:spcBef>
              <a:buClr>
                <a:schemeClr val="bg2"/>
              </a:buClr>
              <a:buSzPct val="100000"/>
              <a:buBlip>
                <a:blip r:embed="rId2"/>
              </a:buBlip>
            </a:pPr>
            <a:r>
              <a:rPr lang="en-US" sz="1100" dirty="0" smtClean="0"/>
              <a:t>RI Methods</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RI Application &amp; Realization</a:t>
            </a:r>
          </a:p>
          <a:p>
            <a:pPr marL="285750" indent="-285750" algn="l">
              <a:lnSpc>
                <a:spcPct val="90000"/>
              </a:lnSpc>
              <a:spcBef>
                <a:spcPts val="600"/>
              </a:spcBef>
              <a:buClr>
                <a:schemeClr val="bg2"/>
              </a:buClr>
              <a:buSzPct val="100000"/>
              <a:buBlip>
                <a:blip r:embed="rId2"/>
              </a:buBlip>
            </a:pPr>
            <a:r>
              <a:rPr lang="en-US" sz="1100" dirty="0" smtClean="0"/>
              <a:t>Validity Checks</a:t>
            </a:r>
          </a:p>
        </p:txBody>
      </p:sp>
      <p:sp>
        <p:nvSpPr>
          <p:cNvPr id="41" name="Isosceles Triangle 40"/>
          <p:cNvSpPr/>
          <p:nvPr/>
        </p:nvSpPr>
        <p:spPr>
          <a:xfrm rot="5400000">
            <a:off x="2387111" y="5094121"/>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p:cNvGrpSpPr/>
          <p:nvPr/>
        </p:nvGrpSpPr>
        <p:grpSpPr>
          <a:xfrm>
            <a:off x="3145697" y="4197536"/>
            <a:ext cx="2455570" cy="1963271"/>
            <a:chOff x="573741" y="1613647"/>
            <a:chExt cx="1936377" cy="1963271"/>
          </a:xfrm>
        </p:grpSpPr>
        <p:sp>
          <p:nvSpPr>
            <p:cNvPr id="43" name="Rectangle 42"/>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4" name="Rectangle 43"/>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Model Testing</a:t>
              </a:r>
              <a:endParaRPr lang="bg-BG" sz="1400" b="1" dirty="0"/>
            </a:p>
          </p:txBody>
        </p:sp>
      </p:grpSp>
      <p:sp>
        <p:nvSpPr>
          <p:cNvPr id="45" name="TextBox 44"/>
          <p:cNvSpPr txBox="1"/>
          <p:nvPr/>
        </p:nvSpPr>
        <p:spPr>
          <a:xfrm>
            <a:off x="3316190" y="4626940"/>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Testing Sampling Techniques</a:t>
            </a:r>
          </a:p>
          <a:p>
            <a:pPr marL="285750" indent="-285750" algn="l">
              <a:lnSpc>
                <a:spcPct val="90000"/>
              </a:lnSpc>
              <a:spcBef>
                <a:spcPts val="600"/>
              </a:spcBef>
              <a:buClr>
                <a:schemeClr val="bg2"/>
              </a:buClr>
              <a:buSzPct val="100000"/>
              <a:buBlip>
                <a:blip r:embed="rId2"/>
              </a:buBlip>
            </a:pPr>
            <a:r>
              <a:rPr lang="en-US" sz="1100" dirty="0" smtClean="0"/>
              <a:t>Performance &amp; Stability</a:t>
            </a:r>
          </a:p>
          <a:p>
            <a:pPr marL="742950" lvl="1" indent="-285750">
              <a:lnSpc>
                <a:spcPct val="90000"/>
              </a:lnSpc>
              <a:spcBef>
                <a:spcPts val="600"/>
              </a:spcBef>
              <a:buClr>
                <a:schemeClr val="bg2"/>
              </a:buClr>
              <a:buSzPct val="100000"/>
              <a:buBlip>
                <a:blip r:embed="rId2"/>
              </a:buBlip>
            </a:pPr>
            <a:r>
              <a:rPr lang="en-US" sz="1100" dirty="0"/>
              <a:t>PSI Analysis</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Performance Samples &amp; Measures</a:t>
            </a:r>
          </a:p>
          <a:p>
            <a:pPr marL="285750" indent="-285750" algn="l">
              <a:lnSpc>
                <a:spcPct val="90000"/>
              </a:lnSpc>
              <a:spcBef>
                <a:spcPts val="600"/>
              </a:spcBef>
              <a:buClr>
                <a:schemeClr val="bg2"/>
              </a:buClr>
              <a:buSzPct val="100000"/>
              <a:buBlip>
                <a:blip r:embed="rId2"/>
              </a:buBlip>
            </a:pPr>
            <a:r>
              <a:rPr lang="en-US" sz="1100" dirty="0" smtClean="0"/>
              <a:t>Decision Making in case of Undesirable Performance</a:t>
            </a:r>
          </a:p>
        </p:txBody>
      </p:sp>
      <p:sp>
        <p:nvSpPr>
          <p:cNvPr id="46" name="Isosceles Triangle 45"/>
          <p:cNvSpPr/>
          <p:nvPr/>
        </p:nvSpPr>
        <p:spPr>
          <a:xfrm rot="5400000">
            <a:off x="5299149" y="5094121"/>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7" name="Group 46"/>
          <p:cNvGrpSpPr/>
          <p:nvPr/>
        </p:nvGrpSpPr>
        <p:grpSpPr>
          <a:xfrm>
            <a:off x="6057735" y="4197536"/>
            <a:ext cx="2455570" cy="1963271"/>
            <a:chOff x="573741" y="1613647"/>
            <a:chExt cx="1936377" cy="1963271"/>
          </a:xfrm>
        </p:grpSpPr>
        <p:sp>
          <p:nvSpPr>
            <p:cNvPr id="48" name="Rectangle 47"/>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9" name="Rectangle 48"/>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Calibration</a:t>
              </a:r>
              <a:endParaRPr lang="bg-BG" sz="1400" b="1" dirty="0"/>
            </a:p>
          </p:txBody>
        </p:sp>
      </p:grpSp>
      <p:sp>
        <p:nvSpPr>
          <p:cNvPr id="50" name="TextBox 49"/>
          <p:cNvSpPr txBox="1"/>
          <p:nvPr/>
        </p:nvSpPr>
        <p:spPr>
          <a:xfrm>
            <a:off x="6228228" y="4626940"/>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Justification</a:t>
            </a:r>
          </a:p>
          <a:p>
            <a:pPr marL="285750" indent="-285750" algn="l">
              <a:lnSpc>
                <a:spcPct val="90000"/>
              </a:lnSpc>
              <a:spcBef>
                <a:spcPts val="600"/>
              </a:spcBef>
              <a:buClr>
                <a:schemeClr val="bg2"/>
              </a:buClr>
              <a:buSzPct val="100000"/>
              <a:buBlip>
                <a:blip r:embed="rId2"/>
              </a:buBlip>
            </a:pPr>
            <a:r>
              <a:rPr lang="en-US" sz="1100" dirty="0" smtClean="0"/>
              <a:t>Recalibration between different default definitions</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Recalibratio</a:t>
            </a:r>
            <a:r>
              <a:rPr lang="en-US" sz="1100" dirty="0" smtClean="0"/>
              <a:t>n by offset methods</a:t>
            </a:r>
            <a:endParaRPr lang="en-US" sz="1100" dirty="0" smtClean="0">
              <a:solidFill>
                <a:schemeClr val="tx1"/>
              </a:solidFill>
            </a:endParaRPr>
          </a:p>
          <a:p>
            <a:pPr marL="285750" indent="-285750" algn="l">
              <a:lnSpc>
                <a:spcPct val="90000"/>
              </a:lnSpc>
              <a:spcBef>
                <a:spcPts val="600"/>
              </a:spcBef>
              <a:buClr>
                <a:schemeClr val="bg2"/>
              </a:buClr>
              <a:buSzPct val="100000"/>
              <a:buBlip>
                <a:blip r:embed="rId2"/>
              </a:buBlip>
            </a:pPr>
            <a:r>
              <a:rPr lang="en-US" sz="1100" dirty="0" smtClean="0"/>
              <a:t>Calibration by Regression</a:t>
            </a:r>
            <a:endParaRPr lang="bg-BG" sz="1100" dirty="0" smtClean="0">
              <a:solidFill>
                <a:schemeClr val="tx1"/>
              </a:solidFill>
            </a:endParaRPr>
          </a:p>
        </p:txBody>
      </p:sp>
      <p:sp>
        <p:nvSpPr>
          <p:cNvPr id="51" name="Isosceles Triangle 50"/>
          <p:cNvSpPr/>
          <p:nvPr/>
        </p:nvSpPr>
        <p:spPr>
          <a:xfrm rot="5400000">
            <a:off x="8211187" y="5094121"/>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52" name="Group 51"/>
          <p:cNvGrpSpPr/>
          <p:nvPr/>
        </p:nvGrpSpPr>
        <p:grpSpPr>
          <a:xfrm>
            <a:off x="8969773" y="4197536"/>
            <a:ext cx="2455570" cy="1963271"/>
            <a:chOff x="573741" y="1613647"/>
            <a:chExt cx="1936377" cy="1963271"/>
          </a:xfrm>
        </p:grpSpPr>
        <p:sp>
          <p:nvSpPr>
            <p:cNvPr id="53" name="Rectangle 52"/>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4" name="Rectangle 53"/>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Deployment</a:t>
              </a:r>
              <a:endParaRPr lang="bg-BG" sz="1400" b="1" dirty="0"/>
            </a:p>
          </p:txBody>
        </p:sp>
      </p:grpSp>
      <p:sp>
        <p:nvSpPr>
          <p:cNvPr id="55" name="TextBox 54"/>
          <p:cNvSpPr txBox="1"/>
          <p:nvPr/>
        </p:nvSpPr>
        <p:spPr>
          <a:xfrm>
            <a:off x="9140266" y="4626940"/>
            <a:ext cx="2194642" cy="143435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100" dirty="0" smtClean="0">
                <a:solidFill>
                  <a:schemeClr val="tx1"/>
                </a:solidFill>
              </a:rPr>
              <a:t>Model Implementation - Guidelines</a:t>
            </a:r>
          </a:p>
          <a:p>
            <a:pPr marL="285750" indent="-285750" algn="l">
              <a:lnSpc>
                <a:spcPct val="90000"/>
              </a:lnSpc>
              <a:spcBef>
                <a:spcPts val="600"/>
              </a:spcBef>
              <a:buClr>
                <a:schemeClr val="bg2"/>
              </a:buClr>
              <a:buSzPct val="100000"/>
              <a:buBlip>
                <a:blip r:embed="rId2"/>
              </a:buBlip>
            </a:pPr>
            <a:r>
              <a:rPr lang="en-US" sz="1100" dirty="0" smtClean="0"/>
              <a:t>Test cases in a test environment</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Deployment in decision engine</a:t>
            </a:r>
          </a:p>
          <a:p>
            <a:pPr marL="285750" indent="-285750" algn="l">
              <a:lnSpc>
                <a:spcPct val="90000"/>
              </a:lnSpc>
              <a:spcBef>
                <a:spcPts val="600"/>
              </a:spcBef>
              <a:buClr>
                <a:schemeClr val="bg2"/>
              </a:buClr>
              <a:buSzPct val="100000"/>
              <a:buBlip>
                <a:blip r:embed="rId2"/>
              </a:buBlip>
            </a:pPr>
            <a:r>
              <a:rPr lang="en-US" sz="1100" dirty="0" smtClean="0"/>
              <a:t>Monitoring</a:t>
            </a:r>
            <a:endParaRPr lang="bg-BG" sz="1100" dirty="0" smtClean="0">
              <a:solidFill>
                <a:schemeClr val="tx1"/>
              </a:solidFill>
            </a:endParaRPr>
          </a:p>
        </p:txBody>
      </p:sp>
      <p:sp>
        <p:nvSpPr>
          <p:cNvPr id="10" name="Oval 9"/>
          <p:cNvSpPr/>
          <p:nvPr/>
        </p:nvSpPr>
        <p:spPr>
          <a:xfrm>
            <a:off x="322226" y="1869351"/>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bg-BG" sz="1400" b="1" dirty="0"/>
          </a:p>
        </p:txBody>
      </p:sp>
      <p:sp>
        <p:nvSpPr>
          <p:cNvPr id="57" name="Oval 56"/>
          <p:cNvSpPr/>
          <p:nvPr/>
        </p:nvSpPr>
        <p:spPr>
          <a:xfrm>
            <a:off x="3234734" y="1870558"/>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bg-BG" sz="1100" b="1" dirty="0"/>
          </a:p>
        </p:txBody>
      </p:sp>
      <p:sp>
        <p:nvSpPr>
          <p:cNvPr id="58" name="Oval 57"/>
          <p:cNvSpPr/>
          <p:nvPr/>
        </p:nvSpPr>
        <p:spPr>
          <a:xfrm>
            <a:off x="6136724" y="1869351"/>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bg-BG" sz="1100" b="1" dirty="0"/>
          </a:p>
        </p:txBody>
      </p:sp>
      <p:sp>
        <p:nvSpPr>
          <p:cNvPr id="59" name="Oval 58"/>
          <p:cNvSpPr/>
          <p:nvPr/>
        </p:nvSpPr>
        <p:spPr>
          <a:xfrm>
            <a:off x="9048762" y="1862897"/>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bg-BG" sz="1100" b="1" dirty="0"/>
          </a:p>
        </p:txBody>
      </p:sp>
      <p:sp>
        <p:nvSpPr>
          <p:cNvPr id="60" name="Oval 59"/>
          <p:cNvSpPr/>
          <p:nvPr/>
        </p:nvSpPr>
        <p:spPr>
          <a:xfrm>
            <a:off x="322226" y="4269643"/>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5</a:t>
            </a:r>
            <a:endParaRPr lang="bg-BG" sz="1100" b="1" dirty="0"/>
          </a:p>
        </p:txBody>
      </p:sp>
      <p:sp>
        <p:nvSpPr>
          <p:cNvPr id="61" name="Oval 60"/>
          <p:cNvSpPr/>
          <p:nvPr/>
        </p:nvSpPr>
        <p:spPr>
          <a:xfrm>
            <a:off x="3234734" y="4278690"/>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6</a:t>
            </a:r>
            <a:endParaRPr lang="bg-BG" sz="1100" b="1" dirty="0"/>
          </a:p>
        </p:txBody>
      </p:sp>
      <p:sp>
        <p:nvSpPr>
          <p:cNvPr id="62" name="Oval 61"/>
          <p:cNvSpPr/>
          <p:nvPr/>
        </p:nvSpPr>
        <p:spPr>
          <a:xfrm>
            <a:off x="6136724" y="4284438"/>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7</a:t>
            </a:r>
            <a:endParaRPr lang="bg-BG" sz="1100" b="1" dirty="0"/>
          </a:p>
        </p:txBody>
      </p:sp>
      <p:sp>
        <p:nvSpPr>
          <p:cNvPr id="63" name="Oval 62"/>
          <p:cNvSpPr/>
          <p:nvPr/>
        </p:nvSpPr>
        <p:spPr>
          <a:xfrm>
            <a:off x="9048762" y="4278690"/>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8</a:t>
            </a:r>
            <a:endParaRPr lang="bg-BG" sz="1100" b="1" dirty="0"/>
          </a:p>
        </p:txBody>
      </p:sp>
      <p:sp>
        <p:nvSpPr>
          <p:cNvPr id="11" name="TextBox 10"/>
          <p:cNvSpPr txBox="1"/>
          <p:nvPr/>
        </p:nvSpPr>
        <p:spPr>
          <a:xfrm>
            <a:off x="260580" y="1195754"/>
            <a:ext cx="11459898" cy="471394"/>
          </a:xfrm>
          <a:prstGeom prst="rect">
            <a:avLst/>
          </a:prstGeom>
        </p:spPr>
        <p:txBody>
          <a:bodyPr vert="horz" wrap="square" lIns="0" tIns="0" rIns="0" bIns="0" rtlCol="0">
            <a:noAutofit/>
          </a:bodyPr>
          <a:lstStyle/>
          <a:p>
            <a:pPr marL="171450" indent="-171450" algn="l">
              <a:lnSpc>
                <a:spcPct val="90000"/>
              </a:lnSpc>
              <a:spcBef>
                <a:spcPts val="600"/>
              </a:spcBef>
              <a:buClr>
                <a:schemeClr val="bg2"/>
              </a:buClr>
              <a:buSzPct val="100000"/>
              <a:buFont typeface="Arial" panose="020B0604020202020204" pitchFamily="34" charset="0"/>
              <a:buChar char="●"/>
            </a:pPr>
            <a:r>
              <a:rPr lang="en-US" sz="1400" dirty="0" smtClean="0">
                <a:solidFill>
                  <a:schemeClr val="tx1"/>
                </a:solidFill>
              </a:rPr>
              <a:t>This example of scorecard model development considers the usage of logistic regression statistical model. However, different algorithms may be used, such as: Decision tree (C&amp;RT), SVM, </a:t>
            </a:r>
            <a:r>
              <a:rPr lang="en-US" sz="1400" dirty="0" err="1" smtClean="0">
                <a:solidFill>
                  <a:schemeClr val="tx1"/>
                </a:solidFill>
              </a:rPr>
              <a:t>XGBoost</a:t>
            </a:r>
            <a:r>
              <a:rPr lang="en-US" sz="1400" dirty="0" smtClean="0">
                <a:solidFill>
                  <a:schemeClr val="tx1"/>
                </a:solidFill>
              </a:rPr>
              <a:t>, etc.</a:t>
            </a:r>
            <a:endParaRPr lang="bg-BG" sz="1400" dirty="0" smtClean="0">
              <a:solidFill>
                <a:schemeClr val="tx1"/>
              </a:solidFill>
            </a:endParaRPr>
          </a:p>
        </p:txBody>
      </p:sp>
    </p:spTree>
    <p:extLst>
      <p:ext uri="{BB962C8B-B14F-4D97-AF65-F5344CB8AC3E}">
        <p14:creationId xmlns:p14="http://schemas.microsoft.com/office/powerpoint/2010/main" val="4134358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60E2E6A2-CECB-6A4D-B39B-9EE91BC97976}"/>
              </a:ext>
            </a:extLst>
          </p:cNvPr>
          <p:cNvSpPr>
            <a:spLocks noGrp="1"/>
          </p:cNvSpPr>
          <p:nvPr>
            <p:ph type="title"/>
          </p:nvPr>
        </p:nvSpPr>
        <p:spPr/>
        <p:txBody>
          <a:bodyPr/>
          <a:lstStyle/>
          <a:p>
            <a:r>
              <a:rPr lang="en-US" dirty="0" smtClean="0"/>
              <a:t>Business case focus: creation of KGB model</a:t>
            </a:r>
            <a:endParaRPr lang="en-GB" dirty="0"/>
          </a:p>
        </p:txBody>
      </p:sp>
      <p:sp>
        <p:nvSpPr>
          <p:cNvPr id="136" name="Text Placeholder 23">
            <a:extLst>
              <a:ext uri="{FF2B5EF4-FFF2-40B4-BE49-F238E27FC236}">
                <a16:creationId xmlns:a16="http://schemas.microsoft.com/office/drawing/2014/main" id="{1C5AF79D-760A-468E-9321-BB56ACC7A777}"/>
              </a:ext>
            </a:extLst>
          </p:cNvPr>
          <p:cNvSpPr>
            <a:spLocks noGrp="1"/>
          </p:cNvSpPr>
          <p:nvPr>
            <p:ph type="body" sz="quarter" idx="16"/>
          </p:nvPr>
        </p:nvSpPr>
        <p:spPr/>
        <p:txBody>
          <a:bodyPr>
            <a:normAutofit/>
          </a:bodyPr>
          <a:lstStyle/>
          <a:p>
            <a:r>
              <a:rPr lang="en-US" b="0" dirty="0" smtClean="0">
                <a:solidFill>
                  <a:schemeClr val="bg1"/>
                </a:solidFill>
              </a:rPr>
              <a:t>Process flow</a:t>
            </a:r>
            <a:endParaRPr lang="en-GB" b="0" dirty="0">
              <a:solidFill>
                <a:schemeClr val="bg1"/>
              </a:solidFill>
            </a:endParaRPr>
          </a:p>
        </p:txBody>
      </p:sp>
      <p:grpSp>
        <p:nvGrpSpPr>
          <p:cNvPr id="32" name="Group 31"/>
          <p:cNvGrpSpPr/>
          <p:nvPr/>
        </p:nvGrpSpPr>
        <p:grpSpPr>
          <a:xfrm>
            <a:off x="4071367" y="1798028"/>
            <a:ext cx="2455570" cy="2562213"/>
            <a:chOff x="573741" y="1613647"/>
            <a:chExt cx="1936377" cy="1963271"/>
          </a:xfrm>
        </p:grpSpPr>
        <p:sp>
          <p:nvSpPr>
            <p:cNvPr id="33" name="Rectangle 32"/>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4" name="Rectangle 33"/>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Modeling</a:t>
              </a:r>
              <a:endParaRPr lang="bg-BG" sz="1400" b="1" dirty="0"/>
            </a:p>
          </p:txBody>
        </p:sp>
      </p:grpSp>
      <p:sp>
        <p:nvSpPr>
          <p:cNvPr id="35" name="TextBox 34"/>
          <p:cNvSpPr txBox="1"/>
          <p:nvPr/>
        </p:nvSpPr>
        <p:spPr>
          <a:xfrm>
            <a:off x="4200622" y="2208943"/>
            <a:ext cx="2194642" cy="1836640"/>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endParaRPr lang="en-US" sz="1100" dirty="0" smtClean="0">
              <a:solidFill>
                <a:schemeClr val="tx1"/>
              </a:solidFill>
            </a:endParaRP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KGB &amp; Final Model</a:t>
            </a:r>
          </a:p>
          <a:p>
            <a:pPr marL="285750" indent="-285750" algn="l">
              <a:lnSpc>
                <a:spcPct val="90000"/>
              </a:lnSpc>
              <a:spcBef>
                <a:spcPts val="600"/>
              </a:spcBef>
              <a:buClr>
                <a:schemeClr val="bg2"/>
              </a:buClr>
              <a:buSzPct val="100000"/>
              <a:buBlip>
                <a:blip r:embed="rId2"/>
              </a:buBlip>
            </a:pPr>
            <a:r>
              <a:rPr lang="en-US" sz="1100" dirty="0" smtClean="0"/>
              <a:t>Statistical modelling (SM: Logistic Regression (LR); </a:t>
            </a:r>
            <a:r>
              <a:rPr lang="en-US" sz="1100" dirty="0" err="1" smtClean="0"/>
              <a:t>XGBoost</a:t>
            </a:r>
            <a:r>
              <a:rPr lang="en-US" sz="1100" dirty="0" smtClean="0"/>
              <a:t>, Decision Tree, SVM or other</a:t>
            </a:r>
          </a:p>
        </p:txBody>
      </p:sp>
      <p:sp>
        <p:nvSpPr>
          <p:cNvPr id="59" name="Oval 58"/>
          <p:cNvSpPr/>
          <p:nvPr/>
        </p:nvSpPr>
        <p:spPr>
          <a:xfrm>
            <a:off x="4185129" y="1920651"/>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bg-BG" sz="1100" b="1" dirty="0"/>
          </a:p>
        </p:txBody>
      </p:sp>
      <p:sp>
        <p:nvSpPr>
          <p:cNvPr id="56" name="Rectangle 55"/>
          <p:cNvSpPr/>
          <p:nvPr/>
        </p:nvSpPr>
        <p:spPr>
          <a:xfrm>
            <a:off x="7300353" y="1177591"/>
            <a:ext cx="4577882" cy="3170099"/>
          </a:xfrm>
          <a:prstGeom prst="rect">
            <a:avLst/>
          </a:prstGeom>
        </p:spPr>
        <p:txBody>
          <a:bodyPr wrap="square">
            <a:spAutoFit/>
          </a:bodyPr>
          <a:lstStyle/>
          <a:p>
            <a:r>
              <a:rPr lang="en-US" dirty="0" smtClean="0">
                <a:solidFill>
                  <a:srgbClr val="FF0000"/>
                </a:solidFill>
              </a:rPr>
              <a:t>What is KGB (Known Good-Bad) model?</a:t>
            </a:r>
          </a:p>
          <a:p>
            <a:r>
              <a:rPr lang="en-US" sz="1400" dirty="0" smtClean="0"/>
              <a:t>	When </a:t>
            </a:r>
            <a:r>
              <a:rPr lang="en-US" sz="1400" dirty="0"/>
              <a:t>developing the model the credit risk </a:t>
            </a:r>
            <a:r>
              <a:rPr lang="en-US" sz="1400" dirty="0" smtClean="0"/>
              <a:t>modelers </a:t>
            </a:r>
            <a:r>
              <a:rPr lang="en-US" sz="1400" dirty="0"/>
              <a:t>are, by definition, working only with the loans that were Accepted (A), and can have no idea how the Rejected (R) loans would have performed. That leads to biases in the model, given that when it is used on the through the door population, most of the applications will not resemble the </a:t>
            </a:r>
            <a:r>
              <a:rPr lang="en-US" sz="1400" dirty="0" smtClean="0"/>
              <a:t>Accepted </a:t>
            </a:r>
            <a:r>
              <a:rPr lang="en-US" sz="1400" dirty="0"/>
              <a:t>dataset that it was trained on.</a:t>
            </a:r>
          </a:p>
          <a:p>
            <a:r>
              <a:rPr lang="en-US" sz="1400" dirty="0" smtClean="0"/>
              <a:t>	A KGB </a:t>
            </a:r>
            <a:r>
              <a:rPr lang="en-US" sz="1400" dirty="0"/>
              <a:t>model </a:t>
            </a:r>
            <a:r>
              <a:rPr lang="en-US" sz="1400" dirty="0" smtClean="0"/>
              <a:t>can </a:t>
            </a:r>
            <a:r>
              <a:rPr lang="en-US" sz="1400" dirty="0"/>
              <a:t>understand which patterns make a Good loan, and what patterns make a Bad </a:t>
            </a:r>
            <a:r>
              <a:rPr lang="en-US" sz="1400" dirty="0" smtClean="0"/>
              <a:t>loan on a Accepted population. As a result, reject inference approach is performed, so that lender could assess its ‘missed potential’ from rejected applications.</a:t>
            </a:r>
          </a:p>
        </p:txBody>
      </p:sp>
      <p:grpSp>
        <p:nvGrpSpPr>
          <p:cNvPr id="120" name="Group 119"/>
          <p:cNvGrpSpPr/>
          <p:nvPr/>
        </p:nvGrpSpPr>
        <p:grpSpPr>
          <a:xfrm>
            <a:off x="656945" y="1798028"/>
            <a:ext cx="2455570" cy="2562213"/>
            <a:chOff x="573741" y="1613647"/>
            <a:chExt cx="1936377" cy="1963271"/>
          </a:xfrm>
        </p:grpSpPr>
        <p:sp>
          <p:nvSpPr>
            <p:cNvPr id="121" name="Rectangle 120"/>
            <p:cNvSpPr/>
            <p:nvPr/>
          </p:nvSpPr>
          <p:spPr>
            <a:xfrm>
              <a:off x="573741" y="1613647"/>
              <a:ext cx="1936377" cy="19632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22" name="Rectangle 121"/>
            <p:cNvSpPr/>
            <p:nvPr/>
          </p:nvSpPr>
          <p:spPr>
            <a:xfrm>
              <a:off x="594970" y="1640542"/>
              <a:ext cx="1892013" cy="313765"/>
            </a:xfrm>
            <a:prstGeom prst="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Data analysis</a:t>
              </a:r>
              <a:endParaRPr lang="bg-BG" sz="1400" b="1" dirty="0"/>
            </a:p>
          </p:txBody>
        </p:sp>
      </p:grpSp>
      <p:sp>
        <p:nvSpPr>
          <p:cNvPr id="123" name="TextBox 122"/>
          <p:cNvSpPr txBox="1"/>
          <p:nvPr/>
        </p:nvSpPr>
        <p:spPr>
          <a:xfrm>
            <a:off x="786200" y="2417629"/>
            <a:ext cx="2194642" cy="1932893"/>
          </a:xfrm>
          <a:prstGeom prst="rect">
            <a:avLst/>
          </a:prstGeom>
        </p:spPr>
        <p:txBody>
          <a:bodyPr vert="horz" wrap="square" lIns="0" tIns="0" rIns="0" bIns="0" rtlCol="0">
            <a:noAutofit/>
          </a:bodyPr>
          <a:lstStyle/>
          <a:p>
            <a:pPr marL="171450" indent="-171450" algn="l">
              <a:lnSpc>
                <a:spcPct val="90000"/>
              </a:lnSpc>
              <a:spcBef>
                <a:spcPts val="600"/>
              </a:spcBef>
              <a:buClr>
                <a:schemeClr val="bg2"/>
              </a:buClr>
              <a:buSzPct val="100000"/>
              <a:buBlip>
                <a:blip r:embed="rId2"/>
              </a:buBlip>
            </a:pPr>
            <a:r>
              <a:rPr lang="en-US" sz="1100" dirty="0" smtClean="0">
                <a:solidFill>
                  <a:schemeClr val="tx1"/>
                </a:solidFill>
              </a:rPr>
              <a:t>Univariate Analysis</a:t>
            </a:r>
          </a:p>
          <a:p>
            <a:pPr marL="285750" indent="-285750" algn="l">
              <a:lnSpc>
                <a:spcPct val="90000"/>
              </a:lnSpc>
              <a:spcBef>
                <a:spcPts val="600"/>
              </a:spcBef>
              <a:buClr>
                <a:schemeClr val="bg2"/>
              </a:buClr>
              <a:buSzPct val="100000"/>
              <a:buBlip>
                <a:blip r:embed="rId2"/>
              </a:buBlip>
            </a:pPr>
            <a:r>
              <a:rPr lang="en-US" sz="1100" dirty="0" smtClean="0"/>
              <a:t>Fine Classing</a:t>
            </a:r>
            <a:r>
              <a:rPr lang="bg-BG" sz="1100" dirty="0" smtClean="0"/>
              <a:t> (</a:t>
            </a:r>
            <a:r>
              <a:rPr lang="en-US" sz="1100" dirty="0" smtClean="0"/>
              <a:t>only for log regression)</a:t>
            </a:r>
          </a:p>
          <a:p>
            <a:pPr marL="285750" indent="-285750">
              <a:lnSpc>
                <a:spcPct val="90000"/>
              </a:lnSpc>
              <a:spcBef>
                <a:spcPts val="600"/>
              </a:spcBef>
              <a:buClr>
                <a:schemeClr val="bg2"/>
              </a:buClr>
              <a:buSzPct val="100000"/>
              <a:buBlip>
                <a:blip r:embed="rId2"/>
              </a:buBlip>
            </a:pPr>
            <a:r>
              <a:rPr lang="en-US" sz="1100" dirty="0" smtClean="0">
                <a:solidFill>
                  <a:schemeClr val="tx1"/>
                </a:solidFill>
              </a:rPr>
              <a:t>Coarse Classing </a:t>
            </a:r>
            <a:r>
              <a:rPr lang="bg-BG" sz="1100" dirty="0"/>
              <a:t>(</a:t>
            </a:r>
            <a:r>
              <a:rPr lang="en-US" sz="1100" dirty="0"/>
              <a:t>only for log regression)</a:t>
            </a:r>
            <a:endParaRPr lang="en-US" sz="1100" dirty="0" smtClean="0">
              <a:solidFill>
                <a:schemeClr val="tx1"/>
              </a:solidFill>
            </a:endParaRPr>
          </a:p>
          <a:p>
            <a:pPr marL="285750" indent="-285750" algn="l">
              <a:lnSpc>
                <a:spcPct val="90000"/>
              </a:lnSpc>
              <a:spcBef>
                <a:spcPts val="600"/>
              </a:spcBef>
              <a:buClr>
                <a:schemeClr val="bg2"/>
              </a:buClr>
              <a:buSzPct val="100000"/>
              <a:buBlip>
                <a:blip r:embed="rId2"/>
              </a:buBlip>
            </a:pPr>
            <a:r>
              <a:rPr lang="en-US" sz="1100" dirty="0" smtClean="0"/>
              <a:t>Weights of Evidence</a:t>
            </a:r>
          </a:p>
          <a:p>
            <a:pPr marL="285750" indent="-285750" algn="l">
              <a:lnSpc>
                <a:spcPct val="90000"/>
              </a:lnSpc>
              <a:spcBef>
                <a:spcPts val="600"/>
              </a:spcBef>
              <a:buClr>
                <a:schemeClr val="bg2"/>
              </a:buClr>
              <a:buSzPct val="100000"/>
              <a:buBlip>
                <a:blip r:embed="rId2"/>
              </a:buBlip>
            </a:pPr>
            <a:r>
              <a:rPr lang="en-US" sz="1100" dirty="0" smtClean="0">
                <a:solidFill>
                  <a:schemeClr val="tx1"/>
                </a:solidFill>
              </a:rPr>
              <a:t>Multivariate Analysis</a:t>
            </a:r>
          </a:p>
          <a:p>
            <a:pPr marL="742950" lvl="1" indent="-285750">
              <a:lnSpc>
                <a:spcPct val="90000"/>
              </a:lnSpc>
              <a:spcBef>
                <a:spcPts val="600"/>
              </a:spcBef>
              <a:buClr>
                <a:schemeClr val="bg2"/>
              </a:buClr>
              <a:buSzPct val="100000"/>
              <a:buBlip>
                <a:blip r:embed="rId2"/>
              </a:buBlip>
            </a:pPr>
            <a:r>
              <a:rPr lang="en-US" sz="1100" dirty="0" smtClean="0"/>
              <a:t>Correlation Analysis </a:t>
            </a:r>
            <a:r>
              <a:rPr lang="bg-BG" sz="1100" dirty="0"/>
              <a:t>(</a:t>
            </a:r>
            <a:r>
              <a:rPr lang="en-US" sz="1100" dirty="0"/>
              <a:t>only for log regression)</a:t>
            </a:r>
            <a:endParaRPr lang="en-US" sz="1100" dirty="0" smtClean="0">
              <a:solidFill>
                <a:schemeClr val="tx1"/>
              </a:solidFill>
            </a:endParaRPr>
          </a:p>
        </p:txBody>
      </p:sp>
      <p:sp>
        <p:nvSpPr>
          <p:cNvPr id="124" name="Oval 123"/>
          <p:cNvSpPr/>
          <p:nvPr/>
        </p:nvSpPr>
        <p:spPr>
          <a:xfrm>
            <a:off x="732205" y="1927105"/>
            <a:ext cx="223200" cy="223339"/>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bg-BG" sz="1100" b="1" dirty="0"/>
          </a:p>
        </p:txBody>
      </p:sp>
      <p:sp>
        <p:nvSpPr>
          <p:cNvPr id="125" name="Isosceles Triangle 124"/>
          <p:cNvSpPr/>
          <p:nvPr/>
        </p:nvSpPr>
        <p:spPr>
          <a:xfrm rot="5400000">
            <a:off x="3098874" y="3068261"/>
            <a:ext cx="1060704" cy="126343"/>
          </a:xfrm>
          <a:prstGeom prst="triangle">
            <a:avLst/>
          </a:prstGeom>
          <a:solidFill>
            <a:schemeClr val="accent1">
              <a:alpha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26" name="Rectangle 125"/>
          <p:cNvSpPr/>
          <p:nvPr/>
        </p:nvSpPr>
        <p:spPr>
          <a:xfrm>
            <a:off x="570492" y="4465092"/>
            <a:ext cx="5561367" cy="2092881"/>
          </a:xfrm>
          <a:prstGeom prst="rect">
            <a:avLst/>
          </a:prstGeom>
        </p:spPr>
        <p:txBody>
          <a:bodyPr wrap="square">
            <a:spAutoFit/>
          </a:bodyPr>
          <a:lstStyle/>
          <a:p>
            <a:r>
              <a:rPr lang="en-US" dirty="0" smtClean="0">
                <a:solidFill>
                  <a:srgbClr val="FF0000"/>
                </a:solidFill>
              </a:rPr>
              <a:t>Univariate analysis:</a:t>
            </a:r>
          </a:p>
          <a:p>
            <a:r>
              <a:rPr lang="en-US" sz="1400" dirty="0"/>
              <a:t> </a:t>
            </a:r>
            <a:r>
              <a:rPr lang="en-US" sz="1400" dirty="0" smtClean="0"/>
              <a:t>  - Missing value treatment;</a:t>
            </a:r>
          </a:p>
          <a:p>
            <a:r>
              <a:rPr lang="en-US" sz="1400" dirty="0"/>
              <a:t> </a:t>
            </a:r>
            <a:r>
              <a:rPr lang="en-US" sz="1400" dirty="0" smtClean="0"/>
              <a:t>  - Predictive power measures:</a:t>
            </a:r>
          </a:p>
          <a:p>
            <a:r>
              <a:rPr lang="en-US" sz="1200" dirty="0">
                <a:solidFill>
                  <a:schemeClr val="tx1">
                    <a:lumMod val="95000"/>
                    <a:lumOff val="5000"/>
                  </a:schemeClr>
                </a:solidFill>
              </a:rPr>
              <a:t> </a:t>
            </a:r>
            <a:r>
              <a:rPr lang="en-US" sz="1200" dirty="0" smtClean="0">
                <a:solidFill>
                  <a:schemeClr val="tx1">
                    <a:lumMod val="95000"/>
                    <a:lumOff val="5000"/>
                  </a:schemeClr>
                </a:solidFill>
              </a:rPr>
              <a:t>       → Somers’ D (same as the Gini coefficient for binary target) </a:t>
            </a:r>
            <a:r>
              <a:rPr lang="en-US" sz="1200" dirty="0">
                <a:solidFill>
                  <a:schemeClr val="tx1">
                    <a:lumMod val="95000"/>
                    <a:lumOff val="5000"/>
                  </a:schemeClr>
                </a:solidFill>
              </a:rPr>
              <a:t>- measure of the strength and direction of the association between an ordinal dependent variable and an ordinal independent variable. </a:t>
            </a:r>
            <a:r>
              <a:rPr lang="en-US" sz="1200" dirty="0" smtClean="0">
                <a:solidFill>
                  <a:schemeClr val="tx1">
                    <a:lumMod val="95000"/>
                    <a:lumOff val="5000"/>
                  </a:schemeClr>
                </a:solidFill>
              </a:rPr>
              <a:t>It is related to AUROC metric as D = 2*AUROC-1.</a:t>
            </a:r>
          </a:p>
          <a:p>
            <a:r>
              <a:rPr lang="en-US" sz="1200" dirty="0">
                <a:solidFill>
                  <a:schemeClr val="tx1">
                    <a:lumMod val="95000"/>
                    <a:lumOff val="5000"/>
                  </a:schemeClr>
                </a:solidFill>
              </a:rPr>
              <a:t> </a:t>
            </a:r>
            <a:r>
              <a:rPr lang="en-US" sz="1200" dirty="0" smtClean="0">
                <a:solidFill>
                  <a:schemeClr val="tx1">
                    <a:lumMod val="95000"/>
                    <a:lumOff val="5000"/>
                  </a:schemeClr>
                </a:solidFill>
              </a:rPr>
              <a:t>       → IV (Information Value) </a:t>
            </a:r>
            <a:r>
              <a:rPr lang="en-US" sz="1200" dirty="0">
                <a:solidFill>
                  <a:schemeClr val="tx1">
                    <a:lumMod val="95000"/>
                    <a:lumOff val="5000"/>
                  </a:schemeClr>
                </a:solidFill>
              </a:rPr>
              <a:t>- one of the most useful technique to select important variables in a predictive model. It helps to rank variables on the basis of their importance.</a:t>
            </a:r>
            <a:endParaRPr lang="bg-BG" sz="1200" dirty="0">
              <a:solidFill>
                <a:schemeClr val="tx1">
                  <a:lumMod val="95000"/>
                  <a:lumOff val="5000"/>
                </a:scheme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2978" y="1107337"/>
            <a:ext cx="277375" cy="36370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12" y="4432299"/>
            <a:ext cx="277375" cy="3637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585466190"/>
              </p:ext>
            </p:extLst>
          </p:nvPr>
        </p:nvGraphicFramePr>
        <p:xfrm>
          <a:off x="6291835" y="4770139"/>
          <a:ext cx="5676048" cy="1376680"/>
        </p:xfrm>
        <a:graphic>
          <a:graphicData uri="http://schemas.openxmlformats.org/drawingml/2006/table">
            <a:tbl>
              <a:tblPr firstRow="1" bandRow="1">
                <a:tableStyleId>{5C22544A-7EE6-4342-B048-85BDC9FD1C3A}</a:tableStyleId>
              </a:tblPr>
              <a:tblGrid>
                <a:gridCol w="2888025">
                  <a:extLst>
                    <a:ext uri="{9D8B030D-6E8A-4147-A177-3AD203B41FA5}">
                      <a16:colId xmlns:a16="http://schemas.microsoft.com/office/drawing/2014/main" val="858165742"/>
                    </a:ext>
                  </a:extLst>
                </a:gridCol>
                <a:gridCol w="2788023">
                  <a:extLst>
                    <a:ext uri="{9D8B030D-6E8A-4147-A177-3AD203B41FA5}">
                      <a16:colId xmlns:a16="http://schemas.microsoft.com/office/drawing/2014/main" val="2555795366"/>
                    </a:ext>
                  </a:extLst>
                </a:gridCol>
              </a:tblGrid>
              <a:tr h="370840">
                <a:tc>
                  <a:txBody>
                    <a:bodyPr/>
                    <a:lstStyle/>
                    <a:p>
                      <a:r>
                        <a:rPr lang="en-US" sz="1400" dirty="0" err="1" smtClean="0"/>
                        <a:t>Somers’D</a:t>
                      </a:r>
                      <a:r>
                        <a:rPr lang="en-US" sz="1400" baseline="0" dirty="0" smtClean="0"/>
                        <a:t> formula</a:t>
                      </a:r>
                      <a:endParaRPr lang="bg-BG" sz="1400" dirty="0"/>
                    </a:p>
                  </a:txBody>
                  <a:tcPr/>
                </a:tc>
                <a:tc>
                  <a:txBody>
                    <a:bodyPr/>
                    <a:lstStyle/>
                    <a:p>
                      <a:pPr marL="0" algn="l" defTabSz="914309" rtl="0" eaLnBrk="1" latinLnBrk="0" hangingPunct="1"/>
                      <a:r>
                        <a:rPr lang="en-US" sz="1400" b="1" kern="1200" dirty="0" smtClean="0">
                          <a:solidFill>
                            <a:schemeClr val="lt1"/>
                          </a:solidFill>
                          <a:latin typeface="+mn-lt"/>
                          <a:ea typeface="+mn-ea"/>
                          <a:cs typeface="+mn-cs"/>
                        </a:rPr>
                        <a:t>IV formula</a:t>
                      </a:r>
                      <a:endParaRPr lang="bg-BG" sz="1400" b="1" kern="1200" dirty="0">
                        <a:solidFill>
                          <a:schemeClr val="lt1"/>
                        </a:solidFill>
                        <a:latin typeface="+mn-lt"/>
                        <a:ea typeface="+mn-ea"/>
                        <a:cs typeface="+mn-cs"/>
                      </a:endParaRPr>
                    </a:p>
                  </a:txBody>
                  <a:tcPr/>
                </a:tc>
                <a:extLst>
                  <a:ext uri="{0D108BD9-81ED-4DB2-BD59-A6C34878D82A}">
                    <a16:rowId xmlns:a16="http://schemas.microsoft.com/office/drawing/2014/main" val="563900250"/>
                  </a:ext>
                </a:extLst>
              </a:tr>
              <a:tr h="370840">
                <a:tc>
                  <a:txBody>
                    <a:bodyPr/>
                    <a:lstStyle/>
                    <a:p>
                      <a:r>
                        <a:rPr lang="en-US" sz="1200" b="0" i="0" kern="1200" dirty="0" smtClean="0">
                          <a:solidFill>
                            <a:schemeClr val="dk1"/>
                          </a:solidFill>
                          <a:effectLst/>
                          <a:latin typeface="+mn-lt"/>
                          <a:ea typeface="+mn-ea"/>
                          <a:cs typeface="+mn-cs"/>
                        </a:rPr>
                        <a:t>Somers’ D = (N</a:t>
                      </a:r>
                      <a:r>
                        <a:rPr lang="en-US" sz="1200" b="0" i="0" kern="1200" baseline="-25000" dirty="0" smtClean="0">
                          <a:solidFill>
                            <a:schemeClr val="dk1"/>
                          </a:solidFill>
                          <a:effectLst/>
                          <a:latin typeface="+mn-lt"/>
                          <a:ea typeface="+mn-ea"/>
                          <a:cs typeface="+mn-cs"/>
                        </a:rPr>
                        <a:t>C</a:t>
                      </a:r>
                      <a:r>
                        <a:rPr lang="en-US" sz="1200" b="0" i="0" kern="1200" dirty="0" smtClean="0">
                          <a:solidFill>
                            <a:schemeClr val="dk1"/>
                          </a:solidFill>
                          <a:effectLst/>
                          <a:latin typeface="+mn-lt"/>
                          <a:ea typeface="+mn-ea"/>
                          <a:cs typeface="+mn-cs"/>
                        </a:rPr>
                        <a:t> – N</a:t>
                      </a:r>
                      <a:r>
                        <a:rPr lang="en-US" sz="1200" b="0" i="0" kern="1200" baseline="-25000" dirty="0" smtClean="0">
                          <a:solidFill>
                            <a:schemeClr val="dk1"/>
                          </a:solidFill>
                          <a:effectLst/>
                          <a:latin typeface="+mn-lt"/>
                          <a:ea typeface="+mn-ea"/>
                          <a:cs typeface="+mn-cs"/>
                        </a:rPr>
                        <a:t>D</a:t>
                      </a:r>
                      <a:r>
                        <a:rPr lang="en-US" sz="1200" b="0" i="0" kern="1200" dirty="0" smtClean="0">
                          <a:solidFill>
                            <a:schemeClr val="dk1"/>
                          </a:solidFill>
                          <a:effectLst/>
                          <a:latin typeface="+mn-lt"/>
                          <a:ea typeface="+mn-ea"/>
                          <a:cs typeface="+mn-cs"/>
                        </a:rPr>
                        <a:t>) / (N</a:t>
                      </a:r>
                      <a:r>
                        <a:rPr lang="en-US" sz="1200" b="0" i="0" kern="1200" baseline="-25000" dirty="0" smtClean="0">
                          <a:solidFill>
                            <a:schemeClr val="dk1"/>
                          </a:solidFill>
                          <a:effectLst/>
                          <a:latin typeface="+mn-lt"/>
                          <a:ea typeface="+mn-ea"/>
                          <a:cs typeface="+mn-cs"/>
                        </a:rPr>
                        <a:t>C</a:t>
                      </a:r>
                      <a:r>
                        <a:rPr lang="en-US" sz="1200" b="0" i="0" kern="1200" dirty="0" smtClean="0">
                          <a:solidFill>
                            <a:schemeClr val="dk1"/>
                          </a:solidFill>
                          <a:effectLst/>
                          <a:latin typeface="+mn-lt"/>
                          <a:ea typeface="+mn-ea"/>
                          <a:cs typeface="+mn-cs"/>
                        </a:rPr>
                        <a:t> + N</a:t>
                      </a:r>
                      <a:r>
                        <a:rPr lang="en-US" sz="1200" b="0" i="0" kern="1200" baseline="-25000" dirty="0" smtClean="0">
                          <a:solidFill>
                            <a:schemeClr val="dk1"/>
                          </a:solidFill>
                          <a:effectLst/>
                          <a:latin typeface="+mn-lt"/>
                          <a:ea typeface="+mn-ea"/>
                          <a:cs typeface="+mn-cs"/>
                        </a:rPr>
                        <a:t>D</a:t>
                      </a:r>
                      <a:r>
                        <a:rPr lang="en-US" sz="1200" b="0" i="0" kern="1200" dirty="0" smtClean="0">
                          <a:solidFill>
                            <a:schemeClr val="dk1"/>
                          </a:solidFill>
                          <a:effectLst/>
                          <a:latin typeface="+mn-lt"/>
                          <a:ea typeface="+mn-ea"/>
                          <a:cs typeface="+mn-cs"/>
                        </a:rPr>
                        <a:t> + N</a:t>
                      </a:r>
                      <a:r>
                        <a:rPr lang="en-US" sz="1200" b="0" i="0" kern="1200" baseline="-25000" dirty="0" smtClean="0">
                          <a:solidFill>
                            <a:schemeClr val="dk1"/>
                          </a:solidFill>
                          <a:effectLst/>
                          <a:latin typeface="+mn-lt"/>
                          <a:ea typeface="+mn-ea"/>
                          <a:cs typeface="+mn-cs"/>
                        </a:rPr>
                        <a:t>T</a:t>
                      </a:r>
                      <a:r>
                        <a:rPr lang="en-US" sz="1200" b="0" i="0" kern="1200" dirty="0" smtClean="0">
                          <a:solidFill>
                            <a:schemeClr val="dk1"/>
                          </a:solidFill>
                          <a:effectLst/>
                          <a:latin typeface="+mn-lt"/>
                          <a:ea typeface="+mn-ea"/>
                          <a:cs typeface="+mn-cs"/>
                        </a:rPr>
                        <a:t>)</a:t>
                      </a:r>
                    </a:p>
                    <a:p>
                      <a:r>
                        <a:rPr lang="en-US" sz="1200" b="0" dirty="0" smtClean="0"/>
                        <a:t>   where</a:t>
                      </a:r>
                    </a:p>
                    <a:p>
                      <a:pPr fontAlgn="base"/>
                      <a:r>
                        <a:rPr lang="en-US" sz="1200" b="1" i="0" kern="1200" dirty="0" smtClean="0">
                          <a:solidFill>
                            <a:schemeClr val="dk1"/>
                          </a:solidFill>
                          <a:effectLst/>
                          <a:latin typeface="+mn-lt"/>
                          <a:ea typeface="+mn-ea"/>
                          <a:cs typeface="+mn-cs"/>
                        </a:rPr>
                        <a:t>N</a:t>
                      </a:r>
                      <a:r>
                        <a:rPr lang="en-US" sz="1200" b="1" i="0" kern="1200" baseline="-25000" dirty="0" smtClean="0">
                          <a:solidFill>
                            <a:schemeClr val="dk1"/>
                          </a:solidFill>
                          <a:effectLst/>
                          <a:latin typeface="+mn-lt"/>
                          <a:ea typeface="+mn-ea"/>
                          <a:cs typeface="+mn-cs"/>
                        </a:rPr>
                        <a:t>C</a:t>
                      </a:r>
                      <a:r>
                        <a:rPr lang="en-US" sz="1200" b="1" i="0" kern="1200" dirty="0" smtClean="0">
                          <a:solidFill>
                            <a:schemeClr val="dk1"/>
                          </a:solidFill>
                          <a:effectLst/>
                          <a:latin typeface="+mn-lt"/>
                          <a:ea typeface="+mn-ea"/>
                          <a:cs typeface="+mn-cs"/>
                        </a:rPr>
                        <a:t>:</a:t>
                      </a:r>
                      <a:r>
                        <a:rPr lang="en-US" sz="1200" b="0" i="0" kern="1200" dirty="0" smtClean="0">
                          <a:solidFill>
                            <a:schemeClr val="dk1"/>
                          </a:solidFill>
                          <a:effectLst/>
                          <a:latin typeface="+mn-lt"/>
                          <a:ea typeface="+mn-ea"/>
                          <a:cs typeface="+mn-cs"/>
                        </a:rPr>
                        <a:t> The number of concordant pairs</a:t>
                      </a:r>
                    </a:p>
                    <a:p>
                      <a:pPr fontAlgn="base"/>
                      <a:r>
                        <a:rPr lang="en-US" sz="1200" b="1" i="0" kern="1200" dirty="0" smtClean="0">
                          <a:solidFill>
                            <a:schemeClr val="dk1"/>
                          </a:solidFill>
                          <a:effectLst/>
                          <a:latin typeface="+mn-lt"/>
                          <a:ea typeface="+mn-ea"/>
                          <a:cs typeface="+mn-cs"/>
                        </a:rPr>
                        <a:t>N</a:t>
                      </a:r>
                      <a:r>
                        <a:rPr lang="en-US" sz="1200" b="1" i="0" kern="1200" baseline="-25000" dirty="0" smtClean="0">
                          <a:solidFill>
                            <a:schemeClr val="dk1"/>
                          </a:solidFill>
                          <a:effectLst/>
                          <a:latin typeface="+mn-lt"/>
                          <a:ea typeface="+mn-ea"/>
                          <a:cs typeface="+mn-cs"/>
                        </a:rPr>
                        <a:t>D</a:t>
                      </a:r>
                      <a:r>
                        <a:rPr lang="en-US" sz="1200" b="1" i="0" kern="1200" dirty="0" smtClean="0">
                          <a:solidFill>
                            <a:schemeClr val="dk1"/>
                          </a:solidFill>
                          <a:effectLst/>
                          <a:latin typeface="+mn-lt"/>
                          <a:ea typeface="+mn-ea"/>
                          <a:cs typeface="+mn-cs"/>
                        </a:rPr>
                        <a:t>:</a:t>
                      </a:r>
                      <a:r>
                        <a:rPr lang="en-US" sz="1200" b="0" i="0" kern="1200" dirty="0" smtClean="0">
                          <a:solidFill>
                            <a:schemeClr val="dk1"/>
                          </a:solidFill>
                          <a:effectLst/>
                          <a:latin typeface="+mn-lt"/>
                          <a:ea typeface="+mn-ea"/>
                          <a:cs typeface="+mn-cs"/>
                        </a:rPr>
                        <a:t> The number of discordant pairs</a:t>
                      </a:r>
                    </a:p>
                    <a:p>
                      <a:pPr fontAlgn="base"/>
                      <a:r>
                        <a:rPr lang="en-US" sz="1200" b="1" i="0" kern="1200" dirty="0" smtClean="0">
                          <a:solidFill>
                            <a:schemeClr val="dk1"/>
                          </a:solidFill>
                          <a:effectLst/>
                          <a:latin typeface="+mn-lt"/>
                          <a:ea typeface="+mn-ea"/>
                          <a:cs typeface="+mn-cs"/>
                        </a:rPr>
                        <a:t>N</a:t>
                      </a:r>
                      <a:r>
                        <a:rPr lang="en-US" sz="1200" b="1" i="0" kern="1200" baseline="-25000" dirty="0" smtClean="0">
                          <a:solidFill>
                            <a:schemeClr val="dk1"/>
                          </a:solidFill>
                          <a:effectLst/>
                          <a:latin typeface="+mn-lt"/>
                          <a:ea typeface="+mn-ea"/>
                          <a:cs typeface="+mn-cs"/>
                        </a:rPr>
                        <a:t>T</a:t>
                      </a:r>
                      <a:r>
                        <a:rPr lang="en-US" sz="1200" b="1" i="0" kern="1200" dirty="0" smtClean="0">
                          <a:solidFill>
                            <a:schemeClr val="dk1"/>
                          </a:solidFill>
                          <a:effectLst/>
                          <a:latin typeface="+mn-lt"/>
                          <a:ea typeface="+mn-ea"/>
                          <a:cs typeface="+mn-cs"/>
                        </a:rPr>
                        <a:t>:</a:t>
                      </a:r>
                      <a:r>
                        <a:rPr lang="en-US" sz="1200" b="0" i="0" kern="1200" dirty="0" smtClean="0">
                          <a:solidFill>
                            <a:schemeClr val="dk1"/>
                          </a:solidFill>
                          <a:effectLst/>
                          <a:latin typeface="+mn-lt"/>
                          <a:ea typeface="+mn-ea"/>
                          <a:cs typeface="+mn-cs"/>
                        </a:rPr>
                        <a:t> The number of tied pairs</a:t>
                      </a:r>
                    </a:p>
                  </a:txBody>
                  <a:tcPr/>
                </a:tc>
                <a:tc>
                  <a:txBody>
                    <a:bodyPr/>
                    <a:lstStyle/>
                    <a:p>
                      <a:r>
                        <a:rPr lang="en-US" sz="1200" dirty="0" smtClean="0"/>
                        <a:t>IV = ∑ (% of non-events - % of events) * WOE</a:t>
                      </a:r>
                      <a:endParaRPr lang="bg-BG" sz="1200" dirty="0"/>
                    </a:p>
                  </a:txBody>
                  <a:tcPr anchor="ctr"/>
                </a:tc>
                <a:extLst>
                  <a:ext uri="{0D108BD9-81ED-4DB2-BD59-A6C34878D82A}">
                    <a16:rowId xmlns:a16="http://schemas.microsoft.com/office/drawing/2014/main" val="4151478100"/>
                  </a:ext>
                </a:extLst>
              </a:tr>
            </a:tbl>
          </a:graphicData>
        </a:graphic>
      </p:graphicFrame>
      <p:sp>
        <p:nvSpPr>
          <p:cNvPr id="8" name="Rectangle 7"/>
          <p:cNvSpPr/>
          <p:nvPr/>
        </p:nvSpPr>
        <p:spPr>
          <a:xfrm>
            <a:off x="656945" y="1183958"/>
            <a:ext cx="4506362" cy="369332"/>
          </a:xfrm>
          <a:prstGeom prst="rect">
            <a:avLst/>
          </a:prstGeom>
        </p:spPr>
        <p:txBody>
          <a:bodyPr wrap="none">
            <a:spAutoFit/>
          </a:bodyPr>
          <a:lstStyle/>
          <a:p>
            <a:r>
              <a:rPr lang="en-US" dirty="0" smtClean="0">
                <a:solidFill>
                  <a:srgbClr val="FF0000"/>
                </a:solidFill>
              </a:rPr>
              <a:t>Process Steps in Scope of Business case:</a:t>
            </a:r>
            <a:endParaRPr lang="bg-BG" dirty="0"/>
          </a:p>
        </p:txBody>
      </p:sp>
    </p:spTree>
    <p:extLst>
      <p:ext uri="{BB962C8B-B14F-4D97-AF65-F5344CB8AC3E}">
        <p14:creationId xmlns:p14="http://schemas.microsoft.com/office/powerpoint/2010/main" val="1411850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60E2E6A2-CECB-6A4D-B39B-9EE91BC97976}"/>
              </a:ext>
            </a:extLst>
          </p:cNvPr>
          <p:cNvSpPr>
            <a:spLocks noGrp="1"/>
          </p:cNvSpPr>
          <p:nvPr>
            <p:ph type="title"/>
          </p:nvPr>
        </p:nvSpPr>
        <p:spPr/>
        <p:txBody>
          <a:bodyPr/>
          <a:lstStyle/>
          <a:p>
            <a:r>
              <a:rPr lang="en-US" dirty="0" smtClean="0"/>
              <a:t>Business case focus: creation of KGB model</a:t>
            </a:r>
            <a:endParaRPr lang="en-GB" dirty="0"/>
          </a:p>
        </p:txBody>
      </p:sp>
      <p:sp>
        <p:nvSpPr>
          <p:cNvPr id="136" name="Text Placeholder 23">
            <a:extLst>
              <a:ext uri="{FF2B5EF4-FFF2-40B4-BE49-F238E27FC236}">
                <a16:creationId xmlns:a16="http://schemas.microsoft.com/office/drawing/2014/main" id="{1C5AF79D-760A-468E-9321-BB56ACC7A777}"/>
              </a:ext>
            </a:extLst>
          </p:cNvPr>
          <p:cNvSpPr>
            <a:spLocks noGrp="1"/>
          </p:cNvSpPr>
          <p:nvPr>
            <p:ph type="body" sz="quarter" idx="16"/>
          </p:nvPr>
        </p:nvSpPr>
        <p:spPr/>
        <p:txBody>
          <a:bodyPr>
            <a:normAutofit/>
          </a:bodyPr>
          <a:lstStyle/>
          <a:p>
            <a:r>
              <a:rPr lang="en-US" dirty="0"/>
              <a:t>Considerations for selection of statistical approach</a:t>
            </a:r>
            <a:endParaRPr lang="en-GB" b="0" dirty="0">
              <a:solidFill>
                <a:schemeClr val="bg1"/>
              </a:solidFill>
            </a:endParaRPr>
          </a:p>
        </p:txBody>
      </p:sp>
      <p:sp>
        <p:nvSpPr>
          <p:cNvPr id="66" name="Rettangolo con angoli arrotondati in diagonale 102"/>
          <p:cNvSpPr/>
          <p:nvPr/>
        </p:nvSpPr>
        <p:spPr>
          <a:xfrm>
            <a:off x="94864" y="2071366"/>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chemeClr val="bg1"/>
                </a:solidFill>
              </a:rPr>
              <a:t>Fit</a:t>
            </a:r>
            <a:endParaRPr lang="it-IT" sz="1600" dirty="0">
              <a:solidFill>
                <a:schemeClr val="bg1"/>
              </a:solidFill>
            </a:endParaRPr>
          </a:p>
        </p:txBody>
      </p:sp>
      <p:sp>
        <p:nvSpPr>
          <p:cNvPr id="67" name="Rettangolo con angoli arrotondati in diagonale 102"/>
          <p:cNvSpPr/>
          <p:nvPr/>
        </p:nvSpPr>
        <p:spPr>
          <a:xfrm>
            <a:off x="94864" y="1609704"/>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chemeClr val="bg1"/>
                </a:solidFill>
              </a:rPr>
              <a:t>Performance</a:t>
            </a:r>
            <a:endParaRPr lang="it-IT" sz="1600" dirty="0">
              <a:solidFill>
                <a:schemeClr val="bg1"/>
              </a:solidFill>
            </a:endParaRPr>
          </a:p>
        </p:txBody>
      </p:sp>
      <p:sp>
        <p:nvSpPr>
          <p:cNvPr id="68" name="Rettangolo con angoli arrotondati in diagonale 102"/>
          <p:cNvSpPr/>
          <p:nvPr/>
        </p:nvSpPr>
        <p:spPr>
          <a:xfrm>
            <a:off x="94864" y="2994691"/>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a:solidFill>
                  <a:srgbClr val="FFFFFF"/>
                </a:solidFill>
              </a:rPr>
              <a:t>Missing </a:t>
            </a:r>
            <a:r>
              <a:rPr lang="it-IT" sz="1600" dirty="0" smtClean="0">
                <a:solidFill>
                  <a:srgbClr val="FFFFFF"/>
                </a:solidFill>
              </a:rPr>
              <a:t>values</a:t>
            </a:r>
            <a:endParaRPr lang="it-IT" sz="1600" dirty="0">
              <a:solidFill>
                <a:srgbClr val="FFFFFF"/>
              </a:solidFill>
            </a:endParaRPr>
          </a:p>
        </p:txBody>
      </p:sp>
      <p:sp>
        <p:nvSpPr>
          <p:cNvPr id="69" name="Rettangolo con angoli arrotondati in diagonale 102"/>
          <p:cNvSpPr/>
          <p:nvPr/>
        </p:nvSpPr>
        <p:spPr>
          <a:xfrm>
            <a:off x="94864" y="2533029"/>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Target</a:t>
            </a:r>
            <a:endParaRPr lang="it-IT" sz="1600" dirty="0">
              <a:solidFill>
                <a:srgbClr val="FFFFFF"/>
              </a:solidFill>
            </a:endParaRPr>
          </a:p>
        </p:txBody>
      </p:sp>
      <p:sp>
        <p:nvSpPr>
          <p:cNvPr id="70" name="Rettangolo con angoli arrotondati in diagonale 102"/>
          <p:cNvSpPr/>
          <p:nvPr/>
        </p:nvSpPr>
        <p:spPr>
          <a:xfrm>
            <a:off x="93948" y="3456353"/>
            <a:ext cx="1762254" cy="612940"/>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Number of characteristics</a:t>
            </a:r>
            <a:endParaRPr lang="it-IT" sz="1600" dirty="0">
              <a:solidFill>
                <a:srgbClr val="FFFFFF"/>
              </a:solidFill>
            </a:endParaRPr>
          </a:p>
        </p:txBody>
      </p:sp>
      <p:sp>
        <p:nvSpPr>
          <p:cNvPr id="71" name="Rettangolo con angoli arrotondati in diagonale 102"/>
          <p:cNvSpPr/>
          <p:nvPr/>
        </p:nvSpPr>
        <p:spPr>
          <a:xfrm>
            <a:off x="1866369" y="1013558"/>
            <a:ext cx="2034376" cy="59465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80000"/>
              </a:lnSpc>
            </a:pPr>
            <a:r>
              <a:rPr lang="it-IT" dirty="0" smtClean="0">
                <a:solidFill>
                  <a:schemeClr val="tx1"/>
                </a:solidFill>
                <a:latin typeface="UniCredit"/>
                <a:cs typeface="UniCredit"/>
              </a:rPr>
              <a:t>Logistic </a:t>
            </a:r>
          </a:p>
          <a:p>
            <a:pPr algn="r">
              <a:lnSpc>
                <a:spcPct val="80000"/>
              </a:lnSpc>
            </a:pPr>
            <a:r>
              <a:rPr lang="it-IT" dirty="0" smtClean="0">
                <a:solidFill>
                  <a:schemeClr val="tx1"/>
                </a:solidFill>
                <a:latin typeface="UniCredit"/>
                <a:cs typeface="UniCredit"/>
              </a:rPr>
              <a:t>regression</a:t>
            </a:r>
            <a:endParaRPr lang="it-IT" dirty="0">
              <a:solidFill>
                <a:schemeClr val="tx1"/>
              </a:solidFill>
              <a:latin typeface="UniCredit"/>
              <a:cs typeface="UniCredit"/>
            </a:endParaRPr>
          </a:p>
        </p:txBody>
      </p:sp>
      <p:cxnSp>
        <p:nvCxnSpPr>
          <p:cNvPr id="72" name="Connettore 1 91"/>
          <p:cNvCxnSpPr/>
          <p:nvPr/>
        </p:nvCxnSpPr>
        <p:spPr>
          <a:xfrm>
            <a:off x="1856202" y="2071366"/>
            <a:ext cx="10277026" cy="0"/>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sp>
        <p:nvSpPr>
          <p:cNvPr id="73" name="Rettangolo con angoli arrotondati in diagonale 102"/>
          <p:cNvSpPr/>
          <p:nvPr/>
        </p:nvSpPr>
        <p:spPr>
          <a:xfrm>
            <a:off x="3930076" y="1013558"/>
            <a:ext cx="2034376" cy="59465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80000"/>
              </a:lnSpc>
            </a:pPr>
            <a:r>
              <a:rPr lang="it-IT" dirty="0" smtClean="0">
                <a:solidFill>
                  <a:schemeClr val="tx1"/>
                </a:solidFill>
                <a:latin typeface="UniCredit"/>
                <a:cs typeface="UniCredit"/>
              </a:rPr>
              <a:t>Random </a:t>
            </a:r>
          </a:p>
          <a:p>
            <a:pPr algn="r">
              <a:lnSpc>
                <a:spcPct val="80000"/>
              </a:lnSpc>
            </a:pPr>
            <a:r>
              <a:rPr lang="it-IT" dirty="0" smtClean="0">
                <a:solidFill>
                  <a:schemeClr val="tx1"/>
                </a:solidFill>
                <a:latin typeface="UniCredit"/>
                <a:cs typeface="UniCredit"/>
              </a:rPr>
              <a:t>Forest</a:t>
            </a:r>
            <a:endParaRPr lang="it-IT" dirty="0">
              <a:solidFill>
                <a:schemeClr val="tx1"/>
              </a:solidFill>
              <a:latin typeface="UniCredit"/>
              <a:cs typeface="UniCredit"/>
            </a:endParaRPr>
          </a:p>
        </p:txBody>
      </p:sp>
      <p:sp>
        <p:nvSpPr>
          <p:cNvPr id="74" name="Rettangolo con angoli arrotondati in diagonale 102"/>
          <p:cNvSpPr/>
          <p:nvPr/>
        </p:nvSpPr>
        <p:spPr>
          <a:xfrm>
            <a:off x="5990181" y="996857"/>
            <a:ext cx="2034376" cy="59465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80000"/>
              </a:lnSpc>
            </a:pPr>
            <a:r>
              <a:rPr lang="it-IT" dirty="0" smtClean="0">
                <a:solidFill>
                  <a:schemeClr val="tx1"/>
                </a:solidFill>
                <a:latin typeface="UniCredit"/>
                <a:cs typeface="UniCredit"/>
              </a:rPr>
              <a:t>XGBoost</a:t>
            </a:r>
            <a:endParaRPr lang="it-IT" dirty="0">
              <a:solidFill>
                <a:schemeClr val="tx1"/>
              </a:solidFill>
              <a:latin typeface="UniCredit"/>
              <a:cs typeface="UniCredit"/>
            </a:endParaRPr>
          </a:p>
        </p:txBody>
      </p:sp>
      <p:sp>
        <p:nvSpPr>
          <p:cNvPr id="75" name="Rettangolo con angoli arrotondati in diagonale 102"/>
          <p:cNvSpPr/>
          <p:nvPr/>
        </p:nvSpPr>
        <p:spPr>
          <a:xfrm>
            <a:off x="94864" y="4087738"/>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Stability</a:t>
            </a:r>
            <a:endParaRPr lang="it-IT" sz="1600" dirty="0">
              <a:solidFill>
                <a:srgbClr val="FFFFFF"/>
              </a:solidFill>
            </a:endParaRPr>
          </a:p>
        </p:txBody>
      </p:sp>
      <p:sp>
        <p:nvSpPr>
          <p:cNvPr id="76" name="Rettangolo con angoli arrotondati in diagonale 102"/>
          <p:cNvSpPr/>
          <p:nvPr/>
        </p:nvSpPr>
        <p:spPr>
          <a:xfrm>
            <a:off x="94864" y="4549401"/>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Processing time</a:t>
            </a:r>
            <a:endParaRPr lang="it-IT" sz="1600" dirty="0">
              <a:solidFill>
                <a:srgbClr val="FFFFFF"/>
              </a:solidFill>
            </a:endParaRPr>
          </a:p>
        </p:txBody>
      </p:sp>
      <p:sp>
        <p:nvSpPr>
          <p:cNvPr id="77" name="Rettangolo con angoli arrotondati in diagonale 102"/>
          <p:cNvSpPr/>
          <p:nvPr/>
        </p:nvSpPr>
        <p:spPr>
          <a:xfrm>
            <a:off x="94864" y="5011063"/>
            <a:ext cx="1762254" cy="443218"/>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Multicollinearity</a:t>
            </a:r>
            <a:endParaRPr lang="it-IT" sz="1600" dirty="0">
              <a:solidFill>
                <a:srgbClr val="FFFFFF"/>
              </a:solidFill>
            </a:endParaRPr>
          </a:p>
        </p:txBody>
      </p:sp>
      <p:sp>
        <p:nvSpPr>
          <p:cNvPr id="78" name="Rettangolo con angoli arrotondati in diagonale 102"/>
          <p:cNvSpPr/>
          <p:nvPr/>
        </p:nvSpPr>
        <p:spPr>
          <a:xfrm>
            <a:off x="94864" y="5472726"/>
            <a:ext cx="1762254" cy="461662"/>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Classing</a:t>
            </a:r>
            <a:endParaRPr lang="it-IT" sz="1600" dirty="0">
              <a:solidFill>
                <a:srgbClr val="FFFFFF"/>
              </a:solidFill>
            </a:endParaRPr>
          </a:p>
        </p:txBody>
      </p:sp>
      <p:cxnSp>
        <p:nvCxnSpPr>
          <p:cNvPr id="80" name="Connettore 1 91"/>
          <p:cNvCxnSpPr/>
          <p:nvPr/>
        </p:nvCxnSpPr>
        <p:spPr>
          <a:xfrm flipV="1">
            <a:off x="1843410" y="2490744"/>
            <a:ext cx="10289818" cy="23840"/>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1" name="Connettore 1 91"/>
          <p:cNvCxnSpPr/>
          <p:nvPr/>
        </p:nvCxnSpPr>
        <p:spPr>
          <a:xfrm flipV="1">
            <a:off x="1829568" y="2943113"/>
            <a:ext cx="10303660" cy="14917"/>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2" name="Connettore 1 91"/>
          <p:cNvCxnSpPr/>
          <p:nvPr/>
        </p:nvCxnSpPr>
        <p:spPr>
          <a:xfrm flipV="1">
            <a:off x="1829567" y="3416928"/>
            <a:ext cx="10303661" cy="2700"/>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3" name="Connettore 1 91"/>
          <p:cNvCxnSpPr/>
          <p:nvPr/>
        </p:nvCxnSpPr>
        <p:spPr>
          <a:xfrm>
            <a:off x="1856202" y="4047320"/>
            <a:ext cx="10277026" cy="15445"/>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4" name="Connettore 1 91"/>
          <p:cNvCxnSpPr/>
          <p:nvPr/>
        </p:nvCxnSpPr>
        <p:spPr>
          <a:xfrm>
            <a:off x="1829566" y="4507593"/>
            <a:ext cx="10303662" cy="35732"/>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5" name="Connettore 1 91"/>
          <p:cNvCxnSpPr/>
          <p:nvPr/>
        </p:nvCxnSpPr>
        <p:spPr>
          <a:xfrm flipV="1">
            <a:off x="1856202" y="4985961"/>
            <a:ext cx="10277026" cy="6658"/>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6" name="Connettore 1 91"/>
          <p:cNvCxnSpPr/>
          <p:nvPr/>
        </p:nvCxnSpPr>
        <p:spPr>
          <a:xfrm>
            <a:off x="1829565" y="5454281"/>
            <a:ext cx="10303663" cy="18445"/>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8" name="Connettore 1 105"/>
          <p:cNvCxnSpPr/>
          <p:nvPr/>
        </p:nvCxnSpPr>
        <p:spPr>
          <a:xfrm flipH="1">
            <a:off x="5934201" y="1553435"/>
            <a:ext cx="22574" cy="4982657"/>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89" name="Connettore 1 105"/>
          <p:cNvCxnSpPr/>
          <p:nvPr/>
        </p:nvCxnSpPr>
        <p:spPr>
          <a:xfrm flipH="1">
            <a:off x="3826494" y="1556940"/>
            <a:ext cx="54285" cy="4979152"/>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810441" y="2463127"/>
            <a:ext cx="2054913"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More applicable for balanced data</a:t>
            </a:r>
          </a:p>
        </p:txBody>
      </p:sp>
      <p:sp>
        <p:nvSpPr>
          <p:cNvPr id="91" name="Rectangle 90"/>
          <p:cNvSpPr/>
          <p:nvPr/>
        </p:nvSpPr>
        <p:spPr>
          <a:xfrm>
            <a:off x="5849850" y="2087388"/>
            <a:ext cx="2025326"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Greater chance to over fit</a:t>
            </a:r>
          </a:p>
        </p:txBody>
      </p:sp>
      <p:sp>
        <p:nvSpPr>
          <p:cNvPr id="92" name="Rectangle 91"/>
          <p:cNvSpPr/>
          <p:nvPr/>
        </p:nvSpPr>
        <p:spPr>
          <a:xfrm>
            <a:off x="3880779" y="1586080"/>
            <a:ext cx="210940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Outperform single algorithm models</a:t>
            </a:r>
          </a:p>
        </p:txBody>
      </p:sp>
      <p:sp>
        <p:nvSpPr>
          <p:cNvPr id="93" name="Rectangle 92"/>
          <p:cNvSpPr/>
          <p:nvPr/>
        </p:nvSpPr>
        <p:spPr>
          <a:xfrm>
            <a:off x="3880779" y="3514913"/>
            <a:ext cx="205342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Uses more characteristics</a:t>
            </a:r>
          </a:p>
        </p:txBody>
      </p:sp>
      <p:sp>
        <p:nvSpPr>
          <p:cNvPr id="94" name="Rectangle 93"/>
          <p:cNvSpPr/>
          <p:nvPr/>
        </p:nvSpPr>
        <p:spPr>
          <a:xfrm>
            <a:off x="5957052" y="3501058"/>
            <a:ext cx="205342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Uses more characteristics</a:t>
            </a:r>
          </a:p>
        </p:txBody>
      </p:sp>
      <p:sp>
        <p:nvSpPr>
          <p:cNvPr id="95" name="Rectangle 94"/>
          <p:cNvSpPr/>
          <p:nvPr/>
        </p:nvSpPr>
        <p:spPr>
          <a:xfrm>
            <a:off x="1970087" y="3516597"/>
            <a:ext cx="1899605"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Uses less characteristics</a:t>
            </a:r>
            <a:endParaRPr lang="en-US" sz="1400" kern="0" dirty="0">
              <a:latin typeface="UniCredit CY" panose="02000506040000020004" pitchFamily="2" charset="-52"/>
            </a:endParaRPr>
          </a:p>
        </p:txBody>
      </p:sp>
      <p:sp>
        <p:nvSpPr>
          <p:cNvPr id="96" name="Rectangle 95"/>
          <p:cNvSpPr/>
          <p:nvPr/>
        </p:nvSpPr>
        <p:spPr>
          <a:xfrm>
            <a:off x="3880779" y="4129769"/>
            <a:ext cx="1838965" cy="307777"/>
          </a:xfrm>
          <a:prstGeom prst="rect">
            <a:avLst/>
          </a:prstGeom>
        </p:spPr>
        <p:txBody>
          <a:bodyPr wrap="non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More stable in time</a:t>
            </a:r>
          </a:p>
        </p:txBody>
      </p:sp>
      <p:sp>
        <p:nvSpPr>
          <p:cNvPr id="97" name="Rectangle 96"/>
          <p:cNvSpPr/>
          <p:nvPr/>
        </p:nvSpPr>
        <p:spPr>
          <a:xfrm>
            <a:off x="5957052" y="4140218"/>
            <a:ext cx="1838965" cy="307777"/>
          </a:xfrm>
          <a:prstGeom prst="rect">
            <a:avLst/>
          </a:prstGeom>
        </p:spPr>
        <p:txBody>
          <a:bodyPr wrap="non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More stable in time</a:t>
            </a:r>
          </a:p>
        </p:txBody>
      </p:sp>
      <p:sp>
        <p:nvSpPr>
          <p:cNvPr id="98" name="Rectangle 97"/>
          <p:cNvSpPr/>
          <p:nvPr/>
        </p:nvSpPr>
        <p:spPr>
          <a:xfrm>
            <a:off x="1970087" y="4137802"/>
            <a:ext cx="1899605"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Less </a:t>
            </a:r>
            <a:r>
              <a:rPr lang="en-US" sz="1400" dirty="0">
                <a:latin typeface="UniCredit CY" panose="02000506040000020004" pitchFamily="2" charset="-52"/>
              </a:rPr>
              <a:t>stable in time</a:t>
            </a:r>
            <a:endParaRPr lang="en-US" sz="1400" kern="0" dirty="0">
              <a:latin typeface="UniCredit CY" panose="02000506040000020004" pitchFamily="2" charset="-52"/>
            </a:endParaRPr>
          </a:p>
        </p:txBody>
      </p:sp>
      <p:sp>
        <p:nvSpPr>
          <p:cNvPr id="99" name="Rectangle 98"/>
          <p:cNvSpPr/>
          <p:nvPr/>
        </p:nvSpPr>
        <p:spPr>
          <a:xfrm>
            <a:off x="3880779" y="4502365"/>
            <a:ext cx="1992269"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Short processing </a:t>
            </a:r>
            <a:r>
              <a:rPr lang="en-US" sz="1400" dirty="0">
                <a:latin typeface="UniCredit CY" panose="02000506040000020004" pitchFamily="2" charset="-52"/>
              </a:rPr>
              <a:t>time</a:t>
            </a:r>
          </a:p>
        </p:txBody>
      </p:sp>
      <p:sp>
        <p:nvSpPr>
          <p:cNvPr id="100" name="Rectangle 99"/>
          <p:cNvSpPr/>
          <p:nvPr/>
        </p:nvSpPr>
        <p:spPr>
          <a:xfrm>
            <a:off x="5869364" y="4498410"/>
            <a:ext cx="2092741"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dirty="0" smtClean="0">
                <a:latin typeface="UniCredit CY" panose="02000506040000020004" pitchFamily="2" charset="-52"/>
              </a:rPr>
              <a:t>Long processing </a:t>
            </a:r>
            <a:r>
              <a:rPr lang="en-US" sz="1400" dirty="0">
                <a:latin typeface="UniCredit CY" panose="02000506040000020004" pitchFamily="2" charset="-52"/>
              </a:rPr>
              <a:t>time</a:t>
            </a:r>
            <a:endParaRPr lang="en-US" sz="1400" kern="0" dirty="0">
              <a:latin typeface="UniCredit CY" panose="02000506040000020004" pitchFamily="2" charset="-52"/>
            </a:endParaRPr>
          </a:p>
        </p:txBody>
      </p:sp>
      <p:sp>
        <p:nvSpPr>
          <p:cNvPr id="101" name="Rectangle 100"/>
          <p:cNvSpPr/>
          <p:nvPr/>
        </p:nvSpPr>
        <p:spPr>
          <a:xfrm>
            <a:off x="3880779" y="5062592"/>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Not relevant </a:t>
            </a:r>
            <a:endParaRPr lang="en-US" sz="1400" dirty="0">
              <a:latin typeface="UniCredit CY" panose="02000506040000020004" pitchFamily="2" charset="-52"/>
            </a:endParaRPr>
          </a:p>
        </p:txBody>
      </p:sp>
      <p:sp>
        <p:nvSpPr>
          <p:cNvPr id="102" name="Rectangle 101"/>
          <p:cNvSpPr/>
          <p:nvPr/>
        </p:nvSpPr>
        <p:spPr>
          <a:xfrm>
            <a:off x="5957052" y="5074961"/>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Not relevant</a:t>
            </a:r>
          </a:p>
        </p:txBody>
      </p:sp>
      <p:sp>
        <p:nvSpPr>
          <p:cNvPr id="106" name="Rectangle 105"/>
          <p:cNvSpPr/>
          <p:nvPr/>
        </p:nvSpPr>
        <p:spPr>
          <a:xfrm>
            <a:off x="1970087" y="5062530"/>
            <a:ext cx="2096610"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Has to be handled</a:t>
            </a:r>
            <a:endParaRPr lang="en-US" sz="1400" kern="0" dirty="0">
              <a:latin typeface="UniCredit CY" panose="02000506040000020004" pitchFamily="2" charset="-52"/>
            </a:endParaRPr>
          </a:p>
        </p:txBody>
      </p:sp>
      <p:sp>
        <p:nvSpPr>
          <p:cNvPr id="107" name="Rectangle 106"/>
          <p:cNvSpPr/>
          <p:nvPr/>
        </p:nvSpPr>
        <p:spPr>
          <a:xfrm>
            <a:off x="2067073" y="4501698"/>
            <a:ext cx="1992269"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Short processing </a:t>
            </a:r>
            <a:r>
              <a:rPr lang="en-US" sz="1400" dirty="0">
                <a:latin typeface="UniCredit CY" panose="02000506040000020004" pitchFamily="2" charset="-52"/>
              </a:rPr>
              <a:t>time</a:t>
            </a:r>
          </a:p>
        </p:txBody>
      </p:sp>
      <p:sp>
        <p:nvSpPr>
          <p:cNvPr id="108" name="Rectangle 107"/>
          <p:cNvSpPr/>
          <p:nvPr/>
        </p:nvSpPr>
        <p:spPr>
          <a:xfrm>
            <a:off x="1970087" y="2934595"/>
            <a:ext cx="1899605"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Missing values need replacement</a:t>
            </a:r>
          </a:p>
        </p:txBody>
      </p:sp>
      <p:sp>
        <p:nvSpPr>
          <p:cNvPr id="109" name="Rectangle 108"/>
          <p:cNvSpPr/>
          <p:nvPr/>
        </p:nvSpPr>
        <p:spPr>
          <a:xfrm>
            <a:off x="5957052" y="2919090"/>
            <a:ext cx="1899605"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Works with missing values</a:t>
            </a:r>
          </a:p>
        </p:txBody>
      </p:sp>
      <p:sp>
        <p:nvSpPr>
          <p:cNvPr id="110" name="Rectangle 109"/>
          <p:cNvSpPr/>
          <p:nvPr/>
        </p:nvSpPr>
        <p:spPr>
          <a:xfrm>
            <a:off x="3810441" y="2934595"/>
            <a:ext cx="1899605"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Missing values need replacement</a:t>
            </a:r>
          </a:p>
        </p:txBody>
      </p:sp>
      <p:sp>
        <p:nvSpPr>
          <p:cNvPr id="111" name="Rectangle 110"/>
          <p:cNvSpPr/>
          <p:nvPr/>
        </p:nvSpPr>
        <p:spPr>
          <a:xfrm>
            <a:off x="2067073" y="2477021"/>
            <a:ext cx="1827559"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Works with </a:t>
            </a:r>
            <a:r>
              <a:rPr lang="en-US" sz="1400" dirty="0" smtClean="0">
                <a:latin typeface="UniCredit CY" panose="02000506040000020004" pitchFamily="2" charset="-52"/>
              </a:rPr>
              <a:t>(un)balanced </a:t>
            </a:r>
            <a:r>
              <a:rPr lang="en-US" sz="1400" dirty="0">
                <a:latin typeface="UniCredit CY" panose="02000506040000020004" pitchFamily="2" charset="-52"/>
              </a:rPr>
              <a:t>data</a:t>
            </a:r>
          </a:p>
        </p:txBody>
      </p:sp>
      <p:sp>
        <p:nvSpPr>
          <p:cNvPr id="112" name="Rectangle 111"/>
          <p:cNvSpPr/>
          <p:nvPr/>
        </p:nvSpPr>
        <p:spPr>
          <a:xfrm>
            <a:off x="5957052" y="2476001"/>
            <a:ext cx="1827559"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Works with </a:t>
            </a:r>
            <a:r>
              <a:rPr lang="en-US" sz="1400" dirty="0" smtClean="0">
                <a:latin typeface="UniCredit CY" panose="02000506040000020004" pitchFamily="2" charset="-52"/>
              </a:rPr>
              <a:t>(un)balanced </a:t>
            </a:r>
            <a:r>
              <a:rPr lang="en-US" sz="1400" dirty="0">
                <a:latin typeface="UniCredit CY" panose="02000506040000020004" pitchFamily="2" charset="-52"/>
              </a:rPr>
              <a:t>data</a:t>
            </a:r>
          </a:p>
        </p:txBody>
      </p:sp>
      <p:sp>
        <p:nvSpPr>
          <p:cNvPr id="113" name="Rectangle 112"/>
          <p:cNvSpPr/>
          <p:nvPr/>
        </p:nvSpPr>
        <p:spPr>
          <a:xfrm>
            <a:off x="3880779" y="2076335"/>
            <a:ext cx="2025326"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Less chance to over fit</a:t>
            </a:r>
          </a:p>
        </p:txBody>
      </p:sp>
      <p:sp>
        <p:nvSpPr>
          <p:cNvPr id="114" name="Rectangle 113"/>
          <p:cNvSpPr/>
          <p:nvPr/>
        </p:nvSpPr>
        <p:spPr>
          <a:xfrm>
            <a:off x="2067073" y="2106490"/>
            <a:ext cx="1826996"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Has </a:t>
            </a:r>
            <a:r>
              <a:rPr lang="en-US" sz="1400" dirty="0">
                <a:latin typeface="UniCredit CY" panose="02000506040000020004" pitchFamily="2" charset="-52"/>
              </a:rPr>
              <a:t>chance to over fit</a:t>
            </a:r>
          </a:p>
        </p:txBody>
      </p:sp>
      <p:sp>
        <p:nvSpPr>
          <p:cNvPr id="115" name="Rectangle 114"/>
          <p:cNvSpPr/>
          <p:nvPr/>
        </p:nvSpPr>
        <p:spPr>
          <a:xfrm>
            <a:off x="5957052" y="1586080"/>
            <a:ext cx="210940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Outperform single algorithm models</a:t>
            </a:r>
          </a:p>
        </p:txBody>
      </p:sp>
      <p:pic>
        <p:nvPicPr>
          <p:cNvPr id="116" name="Picture 11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7322" y="1009435"/>
            <a:ext cx="579357" cy="579357"/>
          </a:xfrm>
          <a:prstGeom prst="rect">
            <a:avLst/>
          </a:prstGeom>
        </p:spPr>
      </p:pic>
      <p:pic>
        <p:nvPicPr>
          <p:cNvPr id="117" name="Picture 1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41019" y="1060888"/>
            <a:ext cx="534031" cy="534031"/>
          </a:xfrm>
          <a:prstGeom prst="rect">
            <a:avLst/>
          </a:prstGeom>
        </p:spPr>
      </p:pic>
      <p:pic>
        <p:nvPicPr>
          <p:cNvPr id="118" name="Picture 11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70195" y="1027520"/>
            <a:ext cx="555444" cy="545569"/>
          </a:xfrm>
          <a:prstGeom prst="rect">
            <a:avLst/>
          </a:prstGeom>
        </p:spPr>
      </p:pic>
      <p:sp>
        <p:nvSpPr>
          <p:cNvPr id="119" name="Rectangle 118"/>
          <p:cNvSpPr/>
          <p:nvPr/>
        </p:nvSpPr>
        <p:spPr>
          <a:xfrm>
            <a:off x="1970087" y="1617961"/>
            <a:ext cx="2054913"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Underperform multi algorithms </a:t>
            </a:r>
            <a:endParaRPr lang="en-US" sz="1400" kern="0" dirty="0">
              <a:latin typeface="UniCredit CY" panose="02000506040000020004" pitchFamily="2" charset="-52"/>
            </a:endParaRPr>
          </a:p>
        </p:txBody>
      </p:sp>
      <p:sp>
        <p:nvSpPr>
          <p:cNvPr id="60" name="Rettangolo con angoli arrotondati in diagonale 102"/>
          <p:cNvSpPr/>
          <p:nvPr/>
        </p:nvSpPr>
        <p:spPr>
          <a:xfrm>
            <a:off x="8041096" y="996857"/>
            <a:ext cx="2034376" cy="59465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80000"/>
              </a:lnSpc>
            </a:pPr>
            <a:r>
              <a:rPr lang="it-IT" dirty="0" smtClean="0">
                <a:solidFill>
                  <a:schemeClr val="tx1"/>
                </a:solidFill>
                <a:latin typeface="UniCredit"/>
                <a:cs typeface="UniCredit"/>
              </a:rPr>
              <a:t>Decision</a:t>
            </a:r>
          </a:p>
          <a:p>
            <a:pPr algn="r">
              <a:lnSpc>
                <a:spcPct val="80000"/>
              </a:lnSpc>
            </a:pPr>
            <a:r>
              <a:rPr lang="it-IT" dirty="0" smtClean="0">
                <a:solidFill>
                  <a:schemeClr val="tx1"/>
                </a:solidFill>
                <a:latin typeface="UniCredit"/>
                <a:cs typeface="UniCredit"/>
              </a:rPr>
              <a:t> Tree</a:t>
            </a:r>
            <a:endParaRPr lang="it-IT" dirty="0">
              <a:solidFill>
                <a:schemeClr val="tx1"/>
              </a:solidFill>
              <a:latin typeface="UniCredit"/>
              <a:cs typeface="UniCredit"/>
            </a:endParaRPr>
          </a:p>
        </p:txBody>
      </p:sp>
      <p:cxnSp>
        <p:nvCxnSpPr>
          <p:cNvPr id="61" name="Connettore 1 105"/>
          <p:cNvCxnSpPr/>
          <p:nvPr/>
        </p:nvCxnSpPr>
        <p:spPr>
          <a:xfrm>
            <a:off x="10071229" y="1556940"/>
            <a:ext cx="4243" cy="4979152"/>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62" name="Connettore 1 105"/>
          <p:cNvCxnSpPr/>
          <p:nvPr/>
        </p:nvCxnSpPr>
        <p:spPr>
          <a:xfrm>
            <a:off x="8007690" y="1553435"/>
            <a:ext cx="2784" cy="4982657"/>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sp>
        <p:nvSpPr>
          <p:cNvPr id="129" name="Rettangolo con angoli arrotondati in diagonale 102"/>
          <p:cNvSpPr/>
          <p:nvPr/>
        </p:nvSpPr>
        <p:spPr>
          <a:xfrm>
            <a:off x="10103095" y="991423"/>
            <a:ext cx="2034376" cy="594657"/>
          </a:xfrm>
          <a:prstGeom prst="round2Diag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80000"/>
              </a:lnSpc>
            </a:pPr>
            <a:r>
              <a:rPr lang="it-IT" dirty="0" smtClean="0">
                <a:solidFill>
                  <a:schemeClr val="tx1"/>
                </a:solidFill>
                <a:latin typeface="UniCredit"/>
                <a:cs typeface="UniCredit"/>
              </a:rPr>
              <a:t>SVM</a:t>
            </a:r>
            <a:endParaRPr lang="it-IT" dirty="0">
              <a:solidFill>
                <a:schemeClr val="tx1"/>
              </a:solidFill>
              <a:latin typeface="UniCredit"/>
              <a:cs typeface="UniCredit"/>
            </a:endParaRPr>
          </a:p>
        </p:txBody>
      </p:sp>
      <p:cxnSp>
        <p:nvCxnSpPr>
          <p:cNvPr id="130" name="Connettore 1 105"/>
          <p:cNvCxnSpPr/>
          <p:nvPr/>
        </p:nvCxnSpPr>
        <p:spPr>
          <a:xfrm flipH="1">
            <a:off x="12133228" y="1551506"/>
            <a:ext cx="1" cy="4984586"/>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sp>
        <p:nvSpPr>
          <p:cNvPr id="143" name="Rettangolo con angoli arrotondati in diagonale 102"/>
          <p:cNvSpPr/>
          <p:nvPr/>
        </p:nvSpPr>
        <p:spPr>
          <a:xfrm>
            <a:off x="81156" y="5965150"/>
            <a:ext cx="1762254" cy="612940"/>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it-IT" sz="1600" dirty="0" smtClean="0">
                <a:solidFill>
                  <a:srgbClr val="FFFFFF"/>
                </a:solidFill>
              </a:rPr>
              <a:t>Business understanding</a:t>
            </a:r>
            <a:endParaRPr lang="it-IT" sz="1600" dirty="0">
              <a:solidFill>
                <a:srgbClr val="FFFFFF"/>
              </a:solidFill>
            </a:endParaRPr>
          </a:p>
        </p:txBody>
      </p:sp>
      <p:cxnSp>
        <p:nvCxnSpPr>
          <p:cNvPr id="144" name="Connettore 1 91"/>
          <p:cNvCxnSpPr/>
          <p:nvPr/>
        </p:nvCxnSpPr>
        <p:spPr>
          <a:xfrm>
            <a:off x="1815857" y="5928769"/>
            <a:ext cx="10317371" cy="27410"/>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cxnSp>
        <p:nvCxnSpPr>
          <p:cNvPr id="145" name="Connettore 1 91"/>
          <p:cNvCxnSpPr/>
          <p:nvPr/>
        </p:nvCxnSpPr>
        <p:spPr>
          <a:xfrm>
            <a:off x="1842494" y="6538546"/>
            <a:ext cx="10290734" cy="0"/>
          </a:xfrm>
          <a:prstGeom prst="line">
            <a:avLst/>
          </a:prstGeom>
          <a:ln w="9525" cap="rnd" cmpd="sng">
            <a:solidFill>
              <a:srgbClr val="000000"/>
            </a:solidFill>
            <a:prstDash val="dot"/>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796733" y="6055615"/>
            <a:ext cx="1178528" cy="307777"/>
          </a:xfrm>
          <a:prstGeom prst="rect">
            <a:avLst/>
          </a:prstGeom>
        </p:spPr>
        <p:txBody>
          <a:bodyPr wrap="non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Black box </a:t>
            </a:r>
            <a:endParaRPr lang="bg-BG" sz="1400" kern="0" dirty="0">
              <a:latin typeface="UniCredit CY" panose="02000506040000020004" pitchFamily="2" charset="-52"/>
            </a:endParaRPr>
          </a:p>
        </p:txBody>
      </p:sp>
      <p:sp>
        <p:nvSpPr>
          <p:cNvPr id="147" name="Rectangle 146"/>
          <p:cNvSpPr/>
          <p:nvPr/>
        </p:nvSpPr>
        <p:spPr>
          <a:xfrm>
            <a:off x="5855656" y="6055615"/>
            <a:ext cx="1178528" cy="307777"/>
          </a:xfrm>
          <a:prstGeom prst="rect">
            <a:avLst/>
          </a:prstGeom>
        </p:spPr>
        <p:txBody>
          <a:bodyPr wrap="non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Black box </a:t>
            </a:r>
            <a:endParaRPr lang="bg-BG" sz="1400" kern="0" dirty="0">
              <a:latin typeface="UniCredit CY" panose="02000506040000020004" pitchFamily="2" charset="-52"/>
            </a:endParaRPr>
          </a:p>
        </p:txBody>
      </p:sp>
      <p:sp>
        <p:nvSpPr>
          <p:cNvPr id="148" name="Rectangle 147"/>
          <p:cNvSpPr/>
          <p:nvPr/>
        </p:nvSpPr>
        <p:spPr>
          <a:xfrm>
            <a:off x="2053365" y="6012872"/>
            <a:ext cx="1773129"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Clear business logic </a:t>
            </a:r>
            <a:endParaRPr lang="bg-BG" sz="1400" dirty="0">
              <a:latin typeface="UniCredit CY" panose="02000506040000020004" pitchFamily="2" charset="-52"/>
            </a:endParaRPr>
          </a:p>
        </p:txBody>
      </p:sp>
      <p:pic>
        <p:nvPicPr>
          <p:cNvPr id="2" name="Picture 1"/>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76231" y="1019516"/>
            <a:ext cx="529084" cy="529084"/>
          </a:xfrm>
          <a:prstGeom prst="rect">
            <a:avLst/>
          </a:prstGeom>
        </p:spPr>
      </p:pic>
      <p:pic>
        <p:nvPicPr>
          <p:cNvPr id="3" name="Picture 2"/>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75220" y="1037276"/>
            <a:ext cx="470992" cy="470992"/>
          </a:xfrm>
          <a:prstGeom prst="rect">
            <a:avLst/>
          </a:prstGeom>
        </p:spPr>
      </p:pic>
      <p:sp>
        <p:nvSpPr>
          <p:cNvPr id="152" name="Rectangle 151"/>
          <p:cNvSpPr/>
          <p:nvPr/>
        </p:nvSpPr>
        <p:spPr>
          <a:xfrm>
            <a:off x="8007413" y="4519687"/>
            <a:ext cx="1992269"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Short processing </a:t>
            </a:r>
            <a:r>
              <a:rPr lang="en-US" sz="1400" dirty="0">
                <a:latin typeface="UniCredit CY" panose="02000506040000020004" pitchFamily="2" charset="-52"/>
              </a:rPr>
              <a:t>time</a:t>
            </a:r>
          </a:p>
        </p:txBody>
      </p:sp>
      <p:sp>
        <p:nvSpPr>
          <p:cNvPr id="154" name="Rectangle 153"/>
          <p:cNvSpPr/>
          <p:nvPr/>
        </p:nvSpPr>
        <p:spPr>
          <a:xfrm>
            <a:off x="8017823" y="3512579"/>
            <a:ext cx="205342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Uses more characteristics</a:t>
            </a:r>
          </a:p>
        </p:txBody>
      </p:sp>
      <p:sp>
        <p:nvSpPr>
          <p:cNvPr id="155" name="Rectangle 154"/>
          <p:cNvSpPr/>
          <p:nvPr/>
        </p:nvSpPr>
        <p:spPr>
          <a:xfrm>
            <a:off x="8010458" y="2945539"/>
            <a:ext cx="1899605"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Some tree algorithms work </a:t>
            </a:r>
            <a:r>
              <a:rPr lang="en-US" sz="1400" dirty="0">
                <a:latin typeface="UniCredit CY" panose="02000506040000020004" pitchFamily="2" charset="-52"/>
              </a:rPr>
              <a:t>with missing values</a:t>
            </a:r>
          </a:p>
        </p:txBody>
      </p:sp>
      <p:sp>
        <p:nvSpPr>
          <p:cNvPr id="156" name="Rectangle 155"/>
          <p:cNvSpPr/>
          <p:nvPr/>
        </p:nvSpPr>
        <p:spPr>
          <a:xfrm>
            <a:off x="7926545" y="4109120"/>
            <a:ext cx="1899605"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Less </a:t>
            </a:r>
            <a:r>
              <a:rPr lang="en-US" sz="1400" dirty="0">
                <a:latin typeface="UniCredit CY" panose="02000506040000020004" pitchFamily="2" charset="-52"/>
              </a:rPr>
              <a:t>stable </a:t>
            </a:r>
            <a:r>
              <a:rPr lang="en-US" sz="1400" dirty="0" smtClean="0">
                <a:latin typeface="UniCredit CY" panose="02000506040000020004" pitchFamily="2" charset="-52"/>
              </a:rPr>
              <a:t>over </a:t>
            </a:r>
            <a:r>
              <a:rPr lang="en-US" sz="1400" dirty="0">
                <a:latin typeface="UniCredit CY" panose="02000506040000020004" pitchFamily="2" charset="-52"/>
              </a:rPr>
              <a:t>time</a:t>
            </a:r>
            <a:endParaRPr lang="en-US" sz="1400" kern="0" dirty="0">
              <a:latin typeface="UniCredit CY" panose="02000506040000020004" pitchFamily="2" charset="-52"/>
            </a:endParaRPr>
          </a:p>
        </p:txBody>
      </p:sp>
      <p:sp>
        <p:nvSpPr>
          <p:cNvPr id="157" name="Rectangle 156"/>
          <p:cNvSpPr/>
          <p:nvPr/>
        </p:nvSpPr>
        <p:spPr>
          <a:xfrm>
            <a:off x="8025477" y="5072427"/>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Not relevant</a:t>
            </a:r>
          </a:p>
        </p:txBody>
      </p:sp>
      <p:sp>
        <p:nvSpPr>
          <p:cNvPr id="158" name="Rectangle 157"/>
          <p:cNvSpPr/>
          <p:nvPr/>
        </p:nvSpPr>
        <p:spPr>
          <a:xfrm>
            <a:off x="8019081" y="1613697"/>
            <a:ext cx="2109402" cy="523220"/>
          </a:xfrm>
          <a:prstGeom prst="rect">
            <a:avLst/>
          </a:prstGeom>
        </p:spPr>
        <p:txBody>
          <a:bodyPr wrap="square">
            <a:spAutoFit/>
          </a:bodyPr>
          <a:lstStyle/>
          <a:p>
            <a:pPr marL="285750" indent="-285750">
              <a:buClr>
                <a:srgbClr val="00B050"/>
              </a:buClr>
              <a:buFont typeface="Wingdings" panose="05000000000000000000" pitchFamily="2" charset="2"/>
              <a:buChar char="ü"/>
            </a:pPr>
            <a:r>
              <a:rPr lang="en-US" sz="1400" dirty="0">
                <a:latin typeface="UniCredit CY" panose="02000506040000020004" pitchFamily="2" charset="-52"/>
              </a:rPr>
              <a:t>Outperform single algorithm models</a:t>
            </a:r>
          </a:p>
        </p:txBody>
      </p:sp>
      <p:sp>
        <p:nvSpPr>
          <p:cNvPr id="160" name="Rectangle 159"/>
          <p:cNvSpPr/>
          <p:nvPr/>
        </p:nvSpPr>
        <p:spPr>
          <a:xfrm>
            <a:off x="1949238" y="5521556"/>
            <a:ext cx="2096610"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Has to be done</a:t>
            </a:r>
            <a:endParaRPr lang="en-US" sz="1400" kern="0" dirty="0">
              <a:latin typeface="UniCredit CY" panose="02000506040000020004" pitchFamily="2" charset="-52"/>
            </a:endParaRPr>
          </a:p>
        </p:txBody>
      </p:sp>
      <p:sp>
        <p:nvSpPr>
          <p:cNvPr id="161" name="Rectangle 160"/>
          <p:cNvSpPr/>
          <p:nvPr/>
        </p:nvSpPr>
        <p:spPr>
          <a:xfrm>
            <a:off x="3869372" y="5541075"/>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Not relevant </a:t>
            </a:r>
            <a:endParaRPr lang="en-US" sz="1400" dirty="0">
              <a:latin typeface="UniCredit CY" panose="02000506040000020004" pitchFamily="2" charset="-52"/>
            </a:endParaRPr>
          </a:p>
        </p:txBody>
      </p:sp>
      <p:sp>
        <p:nvSpPr>
          <p:cNvPr id="162" name="Rectangle 161"/>
          <p:cNvSpPr/>
          <p:nvPr/>
        </p:nvSpPr>
        <p:spPr>
          <a:xfrm>
            <a:off x="5964452" y="5549668"/>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Not relevant </a:t>
            </a:r>
            <a:endParaRPr lang="en-US" sz="1400" dirty="0">
              <a:latin typeface="UniCredit CY" panose="02000506040000020004" pitchFamily="2" charset="-52"/>
            </a:endParaRPr>
          </a:p>
        </p:txBody>
      </p:sp>
      <p:sp>
        <p:nvSpPr>
          <p:cNvPr id="163" name="Rectangle 162"/>
          <p:cNvSpPr/>
          <p:nvPr/>
        </p:nvSpPr>
        <p:spPr>
          <a:xfrm>
            <a:off x="8007413" y="5557144"/>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Not relevant </a:t>
            </a:r>
            <a:endParaRPr lang="en-US" sz="1400" dirty="0">
              <a:latin typeface="UniCredit CY" panose="02000506040000020004" pitchFamily="2" charset="-52"/>
            </a:endParaRPr>
          </a:p>
        </p:txBody>
      </p:sp>
      <p:sp>
        <p:nvSpPr>
          <p:cNvPr id="164" name="Rectangle 163"/>
          <p:cNvSpPr/>
          <p:nvPr/>
        </p:nvSpPr>
        <p:spPr>
          <a:xfrm>
            <a:off x="10086096" y="5541074"/>
            <a:ext cx="2096610"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Not relevant </a:t>
            </a:r>
            <a:endParaRPr lang="en-US" sz="1400" dirty="0">
              <a:latin typeface="UniCredit CY" panose="02000506040000020004" pitchFamily="2" charset="-52"/>
            </a:endParaRPr>
          </a:p>
        </p:txBody>
      </p:sp>
      <p:sp>
        <p:nvSpPr>
          <p:cNvPr id="165" name="Rectangle 164"/>
          <p:cNvSpPr/>
          <p:nvPr/>
        </p:nvSpPr>
        <p:spPr>
          <a:xfrm>
            <a:off x="9997963" y="6061542"/>
            <a:ext cx="1178528" cy="307777"/>
          </a:xfrm>
          <a:prstGeom prst="rect">
            <a:avLst/>
          </a:prstGeom>
        </p:spPr>
        <p:txBody>
          <a:bodyPr wrap="non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Black box </a:t>
            </a:r>
            <a:endParaRPr lang="bg-BG" sz="1400" kern="0" dirty="0">
              <a:latin typeface="UniCredit CY" panose="02000506040000020004" pitchFamily="2" charset="-52"/>
            </a:endParaRPr>
          </a:p>
        </p:txBody>
      </p:sp>
      <p:sp>
        <p:nvSpPr>
          <p:cNvPr id="166" name="Rectangle 165"/>
          <p:cNvSpPr/>
          <p:nvPr/>
        </p:nvSpPr>
        <p:spPr>
          <a:xfrm>
            <a:off x="8024557" y="6059354"/>
            <a:ext cx="1773129" cy="523220"/>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Clear business logic </a:t>
            </a:r>
            <a:endParaRPr lang="bg-BG" sz="1400" dirty="0">
              <a:latin typeface="UniCredit CY" panose="02000506040000020004" pitchFamily="2" charset="-52"/>
            </a:endParaRPr>
          </a:p>
        </p:txBody>
      </p:sp>
      <p:sp>
        <p:nvSpPr>
          <p:cNvPr id="168" name="Rectangle 167"/>
          <p:cNvSpPr/>
          <p:nvPr/>
        </p:nvSpPr>
        <p:spPr>
          <a:xfrm>
            <a:off x="9981516" y="2462632"/>
            <a:ext cx="2054913"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More applicable for balanced data</a:t>
            </a:r>
          </a:p>
        </p:txBody>
      </p:sp>
      <p:sp>
        <p:nvSpPr>
          <p:cNvPr id="169" name="Rectangle 168"/>
          <p:cNvSpPr/>
          <p:nvPr/>
        </p:nvSpPr>
        <p:spPr>
          <a:xfrm>
            <a:off x="9981500" y="2942884"/>
            <a:ext cx="1899605"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Missing values need replacement</a:t>
            </a:r>
          </a:p>
        </p:txBody>
      </p:sp>
      <p:sp>
        <p:nvSpPr>
          <p:cNvPr id="170" name="Rectangle 169"/>
          <p:cNvSpPr/>
          <p:nvPr/>
        </p:nvSpPr>
        <p:spPr>
          <a:xfrm>
            <a:off x="7911106" y="2453027"/>
            <a:ext cx="2054913"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More applicable for balanced data</a:t>
            </a:r>
          </a:p>
        </p:txBody>
      </p:sp>
      <p:sp>
        <p:nvSpPr>
          <p:cNvPr id="171" name="Rectangle 170"/>
          <p:cNvSpPr/>
          <p:nvPr/>
        </p:nvSpPr>
        <p:spPr>
          <a:xfrm>
            <a:off x="7919557" y="2086054"/>
            <a:ext cx="2025326" cy="523220"/>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a:latin typeface="UniCredit CY" panose="02000506040000020004" pitchFamily="2" charset="-52"/>
              </a:rPr>
              <a:t>Greater chance to over fit</a:t>
            </a:r>
          </a:p>
        </p:txBody>
      </p:sp>
      <p:sp>
        <p:nvSpPr>
          <p:cNvPr id="172" name="Rectangle 171"/>
          <p:cNvSpPr/>
          <p:nvPr/>
        </p:nvSpPr>
        <p:spPr>
          <a:xfrm>
            <a:off x="10098533" y="2077335"/>
            <a:ext cx="1826996"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No chance </a:t>
            </a:r>
            <a:r>
              <a:rPr lang="en-US" sz="1400" dirty="0">
                <a:latin typeface="UniCredit CY" panose="02000506040000020004" pitchFamily="2" charset="-52"/>
              </a:rPr>
              <a:t>to over fit</a:t>
            </a:r>
          </a:p>
        </p:txBody>
      </p:sp>
      <p:sp>
        <p:nvSpPr>
          <p:cNvPr id="173" name="Rectangle 172"/>
          <p:cNvSpPr/>
          <p:nvPr/>
        </p:nvSpPr>
        <p:spPr>
          <a:xfrm>
            <a:off x="9997963" y="5063367"/>
            <a:ext cx="2096610" cy="307777"/>
          </a:xfrm>
          <a:prstGeom prst="rect">
            <a:avLst/>
          </a:prstGeom>
        </p:spPr>
        <p:txBody>
          <a:bodyPr wrap="square">
            <a:spAutoFit/>
          </a:bodyPr>
          <a:lstStyle/>
          <a:p>
            <a:pPr marL="285750" lvl="2" indent="-171450">
              <a:buClr>
                <a:srgbClr val="E2001A"/>
              </a:buClr>
              <a:buFont typeface="UniCredit CY" panose="02000506040000020004" pitchFamily="2" charset="-52"/>
              <a:buChar char="×"/>
            </a:pPr>
            <a:r>
              <a:rPr lang="en-US" sz="1400" kern="0" dirty="0" smtClean="0">
                <a:latin typeface="UniCredit CY" panose="02000506040000020004" pitchFamily="2" charset="-52"/>
              </a:rPr>
              <a:t>Has to be handled</a:t>
            </a:r>
            <a:endParaRPr lang="en-US" sz="1400" kern="0" dirty="0">
              <a:latin typeface="UniCredit CY" panose="02000506040000020004" pitchFamily="2" charset="-52"/>
            </a:endParaRPr>
          </a:p>
        </p:txBody>
      </p:sp>
      <p:sp>
        <p:nvSpPr>
          <p:cNvPr id="174" name="Rectangle 173"/>
          <p:cNvSpPr/>
          <p:nvPr/>
        </p:nvSpPr>
        <p:spPr>
          <a:xfrm>
            <a:off x="10076838" y="4129769"/>
            <a:ext cx="1649811" cy="307777"/>
          </a:xfrm>
          <a:prstGeom prst="rect">
            <a:avLst/>
          </a:prstGeom>
        </p:spPr>
        <p:txBody>
          <a:bodyPr wrap="none">
            <a:spAutoFit/>
          </a:bodyPr>
          <a:lstStyle/>
          <a:p>
            <a:pPr marL="285750" lvl="2" indent="-285750">
              <a:buClr>
                <a:srgbClr val="00B050"/>
              </a:buClr>
              <a:buFont typeface="Wingdings" panose="05000000000000000000" pitchFamily="2" charset="2"/>
              <a:buChar char="ü"/>
            </a:pPr>
            <a:r>
              <a:rPr lang="en-US" sz="1400" dirty="0">
                <a:latin typeface="UniCredit CY" panose="02000506040000020004" pitchFamily="2" charset="-52"/>
              </a:rPr>
              <a:t>More stable </a:t>
            </a:r>
            <a:r>
              <a:rPr lang="en-US" sz="1400" dirty="0" smtClean="0">
                <a:latin typeface="UniCredit CY" panose="02000506040000020004" pitchFamily="2" charset="-52"/>
              </a:rPr>
              <a:t>over </a:t>
            </a:r>
            <a:r>
              <a:rPr lang="en-US" sz="1400" dirty="0">
                <a:latin typeface="UniCredit CY" panose="02000506040000020004" pitchFamily="2" charset="-52"/>
              </a:rPr>
              <a:t>time</a:t>
            </a:r>
          </a:p>
        </p:txBody>
      </p:sp>
      <p:sp>
        <p:nvSpPr>
          <p:cNvPr id="175" name="Rectangle 174"/>
          <p:cNvSpPr/>
          <p:nvPr/>
        </p:nvSpPr>
        <p:spPr>
          <a:xfrm>
            <a:off x="10065169" y="4511623"/>
            <a:ext cx="1992269" cy="307777"/>
          </a:xfrm>
          <a:prstGeom prst="rect">
            <a:avLst/>
          </a:prstGeom>
        </p:spPr>
        <p:txBody>
          <a:bodyPr wrap="square">
            <a:spAutoFit/>
          </a:bodyPr>
          <a:lstStyle/>
          <a:p>
            <a:pPr marL="285750" lvl="2" indent="-285750">
              <a:buClr>
                <a:srgbClr val="00B050"/>
              </a:buClr>
              <a:buFont typeface="Wingdings" panose="05000000000000000000" pitchFamily="2" charset="2"/>
              <a:buChar char="ü"/>
            </a:pPr>
            <a:r>
              <a:rPr lang="en-US" sz="1400" dirty="0" smtClean="0">
                <a:latin typeface="UniCredit CY" panose="02000506040000020004" pitchFamily="2" charset="-52"/>
              </a:rPr>
              <a:t>Short processing </a:t>
            </a:r>
            <a:r>
              <a:rPr lang="en-US" sz="1400" dirty="0">
                <a:latin typeface="UniCredit CY" panose="02000506040000020004" pitchFamily="2" charset="-52"/>
              </a:rPr>
              <a:t>time</a:t>
            </a:r>
          </a:p>
        </p:txBody>
      </p:sp>
      <p:sp>
        <p:nvSpPr>
          <p:cNvPr id="11" name="TextBox 10"/>
          <p:cNvSpPr txBox="1"/>
          <p:nvPr/>
        </p:nvSpPr>
        <p:spPr>
          <a:xfrm>
            <a:off x="10149869" y="3595008"/>
            <a:ext cx="1870307" cy="535675"/>
          </a:xfrm>
          <a:prstGeom prst="rect">
            <a:avLst/>
          </a:prstGeom>
        </p:spPr>
        <p:txBody>
          <a:bodyPr vert="horz" wrap="square" lIns="0" tIns="0" rIns="0" bIns="0" rtlCol="0">
            <a:noAutofit/>
          </a:bodyPr>
          <a:lstStyle/>
          <a:p>
            <a:pPr marL="285750" indent="-285750">
              <a:lnSpc>
                <a:spcPct val="90000"/>
              </a:lnSpc>
              <a:spcBef>
                <a:spcPts val="600"/>
              </a:spcBef>
              <a:buClr>
                <a:srgbClr val="00B050"/>
              </a:buClr>
              <a:buSzPct val="100000"/>
              <a:buFont typeface="Wingdings" panose="05000000000000000000" pitchFamily="2" charset="2"/>
              <a:buChar char="ü"/>
            </a:pPr>
            <a:r>
              <a:rPr lang="en-US" sz="1400" dirty="0">
                <a:latin typeface="UniCredit CY" panose="02000506040000020004" pitchFamily="2" charset="-52"/>
              </a:rPr>
              <a:t>The more </a:t>
            </a:r>
            <a:r>
              <a:rPr lang="en-US" sz="1400" dirty="0" err="1">
                <a:latin typeface="UniCredit CY" panose="02000506040000020004" pitchFamily="2" charset="-52"/>
              </a:rPr>
              <a:t>vars</a:t>
            </a:r>
            <a:r>
              <a:rPr lang="en-US" sz="1400" dirty="0">
                <a:latin typeface="UniCredit CY" panose="02000506040000020004" pitchFamily="2" charset="-52"/>
              </a:rPr>
              <a:t> =&gt; more processing </a:t>
            </a:r>
            <a:r>
              <a:rPr lang="en-US" sz="1400" dirty="0" smtClean="0">
                <a:latin typeface="UniCredit CY" panose="02000506040000020004" pitchFamily="2" charset="-52"/>
              </a:rPr>
              <a:t>time</a:t>
            </a:r>
            <a:endParaRPr lang="bg-BG" sz="1400" dirty="0">
              <a:latin typeface="UniCredit CY" panose="02000506040000020004" pitchFamily="2" charset="-52"/>
            </a:endParaRPr>
          </a:p>
        </p:txBody>
      </p:sp>
    </p:spTree>
    <p:extLst>
      <p:ext uri="{BB962C8B-B14F-4D97-AF65-F5344CB8AC3E}">
        <p14:creationId xmlns:p14="http://schemas.microsoft.com/office/powerpoint/2010/main" val="297088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9DC24E-96EB-4A27-A1C9-02694924990E}"/>
              </a:ext>
            </a:extLst>
          </p:cNvPr>
          <p:cNvSpPr>
            <a:spLocks noGrp="1"/>
          </p:cNvSpPr>
          <p:nvPr>
            <p:ph type="body" sz="quarter" idx="14"/>
          </p:nvPr>
        </p:nvSpPr>
        <p:spPr/>
        <p:txBody>
          <a:bodyPr/>
          <a:lstStyle/>
          <a:p>
            <a:endParaRPr lang="en-GB" dirty="0"/>
          </a:p>
        </p:txBody>
      </p:sp>
      <p:sp>
        <p:nvSpPr>
          <p:cNvPr id="6" name="Titolo 5">
            <a:extLst>
              <a:ext uri="{FF2B5EF4-FFF2-40B4-BE49-F238E27FC236}">
                <a16:creationId xmlns:a16="http://schemas.microsoft.com/office/drawing/2014/main" id="{60E2E6A2-CECB-6A4D-B39B-9EE91BC97976}"/>
              </a:ext>
            </a:extLst>
          </p:cNvPr>
          <p:cNvSpPr>
            <a:spLocks noGrp="1"/>
          </p:cNvSpPr>
          <p:nvPr>
            <p:ph type="title"/>
          </p:nvPr>
        </p:nvSpPr>
        <p:spPr/>
        <p:txBody>
          <a:bodyPr/>
          <a:lstStyle/>
          <a:p>
            <a:r>
              <a:rPr lang="en-GB" dirty="0" smtClean="0"/>
              <a:t>Classification business case</a:t>
            </a:r>
            <a:endParaRPr lang="en-GB" dirty="0"/>
          </a:p>
        </p:txBody>
      </p:sp>
      <p:sp>
        <p:nvSpPr>
          <p:cNvPr id="14" name="Text Placeholder 23">
            <a:extLst>
              <a:ext uri="{FF2B5EF4-FFF2-40B4-BE49-F238E27FC236}">
                <a16:creationId xmlns:a16="http://schemas.microsoft.com/office/drawing/2014/main" id="{1C5AF79D-760A-468E-9321-BB56ACC7A777}"/>
              </a:ext>
            </a:extLst>
          </p:cNvPr>
          <p:cNvSpPr>
            <a:spLocks noGrp="1"/>
          </p:cNvSpPr>
          <p:nvPr>
            <p:ph type="body" sz="quarter" idx="16"/>
          </p:nvPr>
        </p:nvSpPr>
        <p:spPr>
          <a:xfrm>
            <a:off x="336000" y="116189"/>
            <a:ext cx="11041085" cy="336000"/>
          </a:xfrm>
        </p:spPr>
        <p:txBody>
          <a:bodyPr>
            <a:normAutofit/>
          </a:bodyPr>
          <a:lstStyle/>
          <a:p>
            <a:r>
              <a:rPr lang="en-US" b="0" dirty="0" smtClean="0">
                <a:solidFill>
                  <a:schemeClr val="bg1"/>
                </a:solidFill>
              </a:rPr>
              <a:t>Details</a:t>
            </a:r>
            <a:endParaRPr lang="en-GB" b="0" dirty="0">
              <a:solidFill>
                <a:schemeClr val="bg1"/>
              </a:solidFill>
            </a:endParaRPr>
          </a:p>
        </p:txBody>
      </p:sp>
      <p:sp>
        <p:nvSpPr>
          <p:cNvPr id="2" name="Rounded Rectangle 1"/>
          <p:cNvSpPr/>
          <p:nvPr/>
        </p:nvSpPr>
        <p:spPr>
          <a:xfrm>
            <a:off x="673648" y="1703294"/>
            <a:ext cx="2580540" cy="2707341"/>
          </a:xfrm>
          <a:prstGeom prst="roundRect">
            <a:avLst>
              <a:gd name="adj" fmla="val 4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 name="Rectangle 2"/>
          <p:cNvSpPr/>
          <p:nvPr/>
        </p:nvSpPr>
        <p:spPr>
          <a:xfrm>
            <a:off x="797859" y="1828800"/>
            <a:ext cx="2321859"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Data Details</a:t>
            </a:r>
            <a:endParaRPr lang="bg-BG" sz="1400" dirty="0"/>
          </a:p>
        </p:txBody>
      </p:sp>
      <p:sp>
        <p:nvSpPr>
          <p:cNvPr id="5" name="TextBox 4"/>
          <p:cNvSpPr txBox="1"/>
          <p:nvPr/>
        </p:nvSpPr>
        <p:spPr>
          <a:xfrm>
            <a:off x="875888" y="2315305"/>
            <a:ext cx="2063203" cy="1640542"/>
          </a:xfrm>
          <a:prstGeom prst="rect">
            <a:avLst/>
          </a:prstGeom>
        </p:spPr>
        <p:txBody>
          <a:bodyPr vert="horz" wrap="square" lIns="0" tIns="0" rIns="0" bIns="0" rtlCol="0">
            <a:noAutofit/>
          </a:bodyPr>
          <a:lstStyle/>
          <a:p>
            <a:pPr marL="285750" indent="-285750" algn="l">
              <a:lnSpc>
                <a:spcPct val="90000"/>
              </a:lnSpc>
              <a:spcBef>
                <a:spcPts val="600"/>
              </a:spcBef>
              <a:buClr>
                <a:schemeClr val="bg2"/>
              </a:buClr>
              <a:buSzPct val="100000"/>
              <a:buBlip>
                <a:blip r:embed="rId2"/>
              </a:buBlip>
            </a:pPr>
            <a:r>
              <a:rPr lang="en-US" sz="1200" dirty="0" smtClean="0">
                <a:solidFill>
                  <a:schemeClr val="tx1"/>
                </a:solidFill>
              </a:rPr>
              <a:t>Dataset period: 3yrs</a:t>
            </a:r>
          </a:p>
          <a:p>
            <a:pPr marL="285750" indent="-285750">
              <a:lnSpc>
                <a:spcPct val="90000"/>
              </a:lnSpc>
              <a:spcBef>
                <a:spcPts val="600"/>
              </a:spcBef>
              <a:buClr>
                <a:schemeClr val="bg2"/>
              </a:buClr>
              <a:buSzPct val="100000"/>
              <a:buBlip>
                <a:blip r:embed="rId2"/>
              </a:buBlip>
            </a:pPr>
            <a:r>
              <a:rPr lang="en-US" sz="1200" dirty="0"/>
              <a:t># Variables: </a:t>
            </a:r>
            <a:r>
              <a:rPr lang="en-US" sz="1200" dirty="0" smtClean="0"/>
              <a:t>93;</a:t>
            </a:r>
            <a:endParaRPr lang="en-US" sz="1200" dirty="0"/>
          </a:p>
          <a:p>
            <a:pPr marL="285750" indent="-285750">
              <a:lnSpc>
                <a:spcPct val="90000"/>
              </a:lnSpc>
              <a:spcBef>
                <a:spcPts val="600"/>
              </a:spcBef>
              <a:buClr>
                <a:schemeClr val="bg2"/>
              </a:buClr>
              <a:buSzPct val="100000"/>
              <a:buBlip>
                <a:blip r:embed="rId2"/>
              </a:buBlip>
            </a:pPr>
            <a:r>
              <a:rPr lang="en-US" sz="1200" dirty="0"/>
              <a:t># Observations: </a:t>
            </a:r>
            <a:r>
              <a:rPr lang="bg-BG" sz="1200" dirty="0"/>
              <a:t>169 713</a:t>
            </a:r>
            <a:endParaRPr lang="en-US" sz="1200" dirty="0"/>
          </a:p>
          <a:p>
            <a:pPr marL="285750" indent="-285750">
              <a:lnSpc>
                <a:spcPct val="90000"/>
              </a:lnSpc>
              <a:spcBef>
                <a:spcPts val="600"/>
              </a:spcBef>
              <a:buClr>
                <a:schemeClr val="bg2"/>
              </a:buClr>
              <a:buSzPct val="100000"/>
              <a:buBlip>
                <a:blip r:embed="rId2"/>
              </a:buBlip>
            </a:pPr>
            <a:r>
              <a:rPr lang="en-US" sz="1200" dirty="0" smtClean="0"/>
              <a:t>Target </a:t>
            </a:r>
            <a:r>
              <a:rPr lang="en-US" sz="1200" dirty="0">
                <a:sym typeface="Wingdings" panose="05000000000000000000" pitchFamily="2" charset="2"/>
              </a:rPr>
              <a:t> </a:t>
            </a:r>
            <a:r>
              <a:rPr lang="en-US" sz="1200" dirty="0"/>
              <a:t>‘default_flag’</a:t>
            </a:r>
          </a:p>
          <a:p>
            <a:pPr marL="285750" indent="-285750" algn="l">
              <a:lnSpc>
                <a:spcPct val="90000"/>
              </a:lnSpc>
              <a:spcBef>
                <a:spcPts val="600"/>
              </a:spcBef>
              <a:buClr>
                <a:schemeClr val="bg2"/>
              </a:buClr>
              <a:buSzPct val="100000"/>
              <a:buBlip>
                <a:blip r:embed="rId2"/>
              </a:buBlip>
            </a:pPr>
            <a:endParaRPr lang="bg-BG" sz="1200" dirty="0" smtClean="0">
              <a:solidFill>
                <a:schemeClr val="tx1"/>
              </a:solidFill>
            </a:endParaRPr>
          </a:p>
        </p:txBody>
      </p:sp>
      <p:sp>
        <p:nvSpPr>
          <p:cNvPr id="9" name="Rounded Rectangle 8"/>
          <p:cNvSpPr/>
          <p:nvPr/>
        </p:nvSpPr>
        <p:spPr>
          <a:xfrm>
            <a:off x="4032797" y="1703294"/>
            <a:ext cx="2580540" cy="2707341"/>
          </a:xfrm>
          <a:prstGeom prst="roundRect">
            <a:avLst>
              <a:gd name="adj" fmla="val 4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0" name="Rectangle 9"/>
          <p:cNvSpPr/>
          <p:nvPr/>
        </p:nvSpPr>
        <p:spPr>
          <a:xfrm>
            <a:off x="4157008" y="1828800"/>
            <a:ext cx="2321859"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Considerable Thresholds</a:t>
            </a:r>
            <a:endParaRPr lang="bg-BG" sz="1400" dirty="0"/>
          </a:p>
        </p:txBody>
      </p:sp>
      <p:sp>
        <p:nvSpPr>
          <p:cNvPr id="11" name="TextBox 10"/>
          <p:cNvSpPr txBox="1"/>
          <p:nvPr/>
        </p:nvSpPr>
        <p:spPr>
          <a:xfrm>
            <a:off x="4157007" y="2315305"/>
            <a:ext cx="2456329" cy="1949483"/>
          </a:xfrm>
          <a:prstGeom prst="rect">
            <a:avLst/>
          </a:prstGeom>
        </p:spPr>
        <p:txBody>
          <a:bodyPr vert="horz" wrap="square" lIns="0" tIns="0" rIns="0" bIns="0" rtlCol="0">
            <a:noAutofit/>
          </a:bodyPr>
          <a:lstStyle/>
          <a:p>
            <a:pPr marL="285750" indent="-285750">
              <a:lnSpc>
                <a:spcPct val="90000"/>
              </a:lnSpc>
              <a:spcBef>
                <a:spcPts val="600"/>
              </a:spcBef>
              <a:buClr>
                <a:schemeClr val="bg2"/>
              </a:buClr>
              <a:buSzPct val="100000"/>
              <a:buBlip>
                <a:blip r:embed="rId2"/>
              </a:buBlip>
            </a:pPr>
            <a:r>
              <a:rPr lang="en-US" sz="1200" dirty="0" smtClean="0"/>
              <a:t>Correlation </a:t>
            </a:r>
            <a:r>
              <a:rPr lang="en-US" sz="1200" dirty="0"/>
              <a:t>coefficient “&lt; 70%”</a:t>
            </a:r>
          </a:p>
          <a:p>
            <a:pPr marL="285750" indent="-285750">
              <a:lnSpc>
                <a:spcPct val="90000"/>
              </a:lnSpc>
              <a:spcBef>
                <a:spcPts val="600"/>
              </a:spcBef>
              <a:buClr>
                <a:schemeClr val="bg2"/>
              </a:buClr>
              <a:buSzPct val="100000"/>
              <a:buBlip>
                <a:blip r:embed="rId2"/>
              </a:buBlip>
            </a:pPr>
            <a:r>
              <a:rPr lang="en-US" sz="1200" dirty="0" smtClean="0"/>
              <a:t>Gini  </a:t>
            </a:r>
            <a:r>
              <a:rPr lang="en-US" sz="1200" dirty="0"/>
              <a:t>“&gt; 10%” </a:t>
            </a:r>
          </a:p>
          <a:p>
            <a:pPr marL="285750" indent="-285750">
              <a:lnSpc>
                <a:spcPct val="90000"/>
              </a:lnSpc>
              <a:spcBef>
                <a:spcPts val="600"/>
              </a:spcBef>
              <a:buClr>
                <a:schemeClr val="bg2"/>
              </a:buClr>
              <a:buSzPct val="100000"/>
              <a:buBlip>
                <a:blip r:embed="rId2"/>
              </a:buBlip>
            </a:pPr>
            <a:r>
              <a:rPr lang="en-US" sz="1200" dirty="0"/>
              <a:t>IV “ &gt; 20%“</a:t>
            </a:r>
          </a:p>
          <a:p>
            <a:pPr marL="285750" indent="-285750">
              <a:lnSpc>
                <a:spcPct val="90000"/>
              </a:lnSpc>
              <a:spcBef>
                <a:spcPts val="600"/>
              </a:spcBef>
              <a:buClr>
                <a:schemeClr val="bg2"/>
              </a:buClr>
              <a:buSzPct val="100000"/>
              <a:buBlip>
                <a:blip r:embed="rId2"/>
              </a:buBlip>
            </a:pPr>
            <a:r>
              <a:rPr lang="en-US" sz="1200" dirty="0"/>
              <a:t>Missing value “&lt; 95%”</a:t>
            </a:r>
          </a:p>
          <a:p>
            <a:pPr marL="285750" indent="-285750">
              <a:lnSpc>
                <a:spcPct val="90000"/>
              </a:lnSpc>
              <a:spcBef>
                <a:spcPts val="600"/>
              </a:spcBef>
              <a:buClr>
                <a:schemeClr val="bg2"/>
              </a:buClr>
              <a:buSzPct val="100000"/>
              <a:buBlip>
                <a:blip r:embed="rId2"/>
              </a:buBlip>
            </a:pPr>
            <a:r>
              <a:rPr lang="en-US" sz="1200" dirty="0"/>
              <a:t>Mode frequency “&lt; 95%”</a:t>
            </a:r>
          </a:p>
          <a:p>
            <a:pPr marL="285750" indent="-285750" algn="l">
              <a:lnSpc>
                <a:spcPct val="90000"/>
              </a:lnSpc>
              <a:spcBef>
                <a:spcPts val="600"/>
              </a:spcBef>
              <a:buClr>
                <a:schemeClr val="bg2"/>
              </a:buClr>
              <a:buSzPct val="100000"/>
              <a:buBlip>
                <a:blip r:embed="rId2"/>
              </a:buBlip>
            </a:pPr>
            <a:endParaRPr lang="bg-BG" sz="1200" dirty="0" smtClean="0">
              <a:solidFill>
                <a:schemeClr val="tx1"/>
              </a:solidFill>
            </a:endParaRPr>
          </a:p>
        </p:txBody>
      </p:sp>
    </p:spTree>
    <p:extLst>
      <p:ext uri="{BB962C8B-B14F-4D97-AF65-F5344CB8AC3E}">
        <p14:creationId xmlns:p14="http://schemas.microsoft.com/office/powerpoint/2010/main" val="39347109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4BA8595-02DE-44AB-B0F6-8AE3B381E5A1}" vid="{6AC8C1AB-7B39-4871-BEAE-C599923A3ACC}"/>
    </a:ext>
  </a:extLst>
</a:theme>
</file>

<file path=ppt/theme/theme2.xml><?xml version="1.0" encoding="utf-8"?>
<a:theme xmlns:a="http://schemas.openxmlformats.org/drawingml/2006/main" name="Theme_external">
  <a:themeElements>
    <a:clrScheme name="UniCredit_New">
      <a:dk1>
        <a:srgbClr val="000000"/>
      </a:dk1>
      <a:lt1>
        <a:srgbClr val="FFFFFF"/>
      </a:lt1>
      <a:dk2>
        <a:srgbClr val="666666"/>
      </a:dk2>
      <a:lt2>
        <a:srgbClr val="E5E5E5"/>
      </a:lt2>
      <a:accent1>
        <a:srgbClr val="D73928"/>
      </a:accent1>
      <a:accent2>
        <a:srgbClr val="B2B2B2"/>
      </a:accent2>
      <a:accent3>
        <a:srgbClr val="666666"/>
      </a:accent3>
      <a:accent4>
        <a:srgbClr val="FDC300"/>
      </a:accent4>
      <a:accent5>
        <a:srgbClr val="F58523"/>
      </a:accent5>
      <a:accent6>
        <a:srgbClr val="9FCA78"/>
      </a:accent6>
      <a:hlink>
        <a:srgbClr val="007A91"/>
      </a:hlink>
      <a:folHlink>
        <a:srgbClr val="AA1C0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0" tIns="0" rIns="0" bIns="0" rtlCol="0">
        <a:noAutofit/>
      </a:bodyPr>
      <a:lstStyle>
        <a:defPPr marL="171450" indent="-171450" algn="l">
          <a:lnSpc>
            <a:spcPct val="90000"/>
          </a:lnSpc>
          <a:spcBef>
            <a:spcPts val="600"/>
          </a:spcBef>
          <a:buClr>
            <a:schemeClr val="bg2"/>
          </a:buClr>
          <a:buSzPct val="100000"/>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Theme_external" id="{ACD6B0F8-D71C-4923-83BE-F64677F8D703}" vid="{F98056C7-1CD4-47A4-ADE1-48ADA5D127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11888</TotalTime>
  <Words>1067</Words>
  <Application>Microsoft Office PowerPoint</Application>
  <PresentationFormat>Widescreen</PresentationFormat>
  <Paragraphs>185</Paragraphs>
  <Slides>6</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7" baseType="lpstr">
      <vt:lpstr>Arial</vt:lpstr>
      <vt:lpstr>Calibri</vt:lpstr>
      <vt:lpstr>Calibri Light</vt:lpstr>
      <vt:lpstr>System Font Regular</vt:lpstr>
      <vt:lpstr>UniCredit</vt:lpstr>
      <vt:lpstr>UniCredit (Body)</vt:lpstr>
      <vt:lpstr>UniCredit CY</vt:lpstr>
      <vt:lpstr>Wingdings</vt:lpstr>
      <vt:lpstr>Office Theme</vt:lpstr>
      <vt:lpstr>Theme_external</vt:lpstr>
      <vt:lpstr>think-cell Slide</vt:lpstr>
      <vt:lpstr>Application scorecard for Personal Loan applications for Existing customers in UCFin, Bulgaria </vt:lpstr>
      <vt:lpstr>Business Case overview</vt:lpstr>
      <vt:lpstr>Application scorecard development – overall process</vt:lpstr>
      <vt:lpstr>Business case focus: creation of KGB model</vt:lpstr>
      <vt:lpstr>Business case focus: creation of KGB model</vt:lpstr>
      <vt:lpstr>Classification business case</vt:lpstr>
    </vt:vector>
  </TitlesOfParts>
  <Company>Unicredit Bulbank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BBL_existing_final_model_results</dc:title>
  <dc:creator>Bonev Pavlin</dc:creator>
  <cp:lastModifiedBy>Bonev Pavlin</cp:lastModifiedBy>
  <cp:revision>96</cp:revision>
  <dcterms:created xsi:type="dcterms:W3CDTF">2018-04-11T14:50:00Z</dcterms:created>
  <dcterms:modified xsi:type="dcterms:W3CDTF">2022-08-19T12:25:06Z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e7ed057-bcbb-4e7f-961f-5e226c299047_Enabled">
    <vt:lpwstr>true</vt:lpwstr>
  </property>
  <property fmtid="{D5CDD505-2E9C-101B-9397-08002B2CF9AE}" pid="3" name="MSIP_Label_0e7ed057-bcbb-4e7f-961f-5e226c299047_SetDate">
    <vt:lpwstr>2021-12-02T06:58:51Z</vt:lpwstr>
  </property>
  <property fmtid="{D5CDD505-2E9C-101B-9397-08002B2CF9AE}" pid="4" name="MSIP_Label_0e7ed057-bcbb-4e7f-961f-5e226c299047_Method">
    <vt:lpwstr>Standard</vt:lpwstr>
  </property>
  <property fmtid="{D5CDD505-2E9C-101B-9397-08002B2CF9AE}" pid="5" name="MSIP_Label_0e7ed057-bcbb-4e7f-961f-5e226c299047_Name">
    <vt:lpwstr>0e7ed057-bcbb-4e7f-961f-5e226c299047</vt:lpwstr>
  </property>
  <property fmtid="{D5CDD505-2E9C-101B-9397-08002B2CF9AE}" pid="6" name="MSIP_Label_0e7ed057-bcbb-4e7f-961f-5e226c299047_SiteId">
    <vt:lpwstr>f9821488-c47b-4042-90bd-b8c50105dcf6</vt:lpwstr>
  </property>
  <property fmtid="{D5CDD505-2E9C-101B-9397-08002B2CF9AE}" pid="7" name="MSIP_Label_0e7ed057-bcbb-4e7f-961f-5e226c299047_ActionId">
    <vt:lpwstr>59fbc624-3e5a-4ca6-8225-4236c6161f1b</vt:lpwstr>
  </property>
  <property fmtid="{D5CDD505-2E9C-101B-9397-08002B2CF9AE}" pid="8" name="MSIP_Label_0e7ed057-bcbb-4e7f-961f-5e226c299047_ContentBits">
    <vt:lpwstr>1</vt:lpwstr>
  </property>
  <property fmtid="{D5CDD505-2E9C-101B-9397-08002B2CF9AE}" pid="9" name="MSIP_Label_b3ab5c08-0102-4fa9-94b5-6a7244ab7907_Enabled">
    <vt:lpwstr>true</vt:lpwstr>
  </property>
  <property fmtid="{D5CDD505-2E9C-101B-9397-08002B2CF9AE}" pid="10" name="MSIP_Label_b3ab5c08-0102-4fa9-94b5-6a7244ab7907_SetDate">
    <vt:lpwstr>2022-08-19T12:25:06Z</vt:lpwstr>
  </property>
  <property fmtid="{D5CDD505-2E9C-101B-9397-08002B2CF9AE}" pid="11" name="MSIP_Label_b3ab5c08-0102-4fa9-94b5-6a7244ab7907_Method">
    <vt:lpwstr>Privileged</vt:lpwstr>
  </property>
  <property fmtid="{D5CDD505-2E9C-101B-9397-08002B2CF9AE}" pid="12" name="MSIP_Label_b3ab5c08-0102-4fa9-94b5-6a7244ab7907_Name">
    <vt:lpwstr>UniCredit - Public</vt:lpwstr>
  </property>
  <property fmtid="{D5CDD505-2E9C-101B-9397-08002B2CF9AE}" pid="13" name="MSIP_Label_b3ab5c08-0102-4fa9-94b5-6a7244ab7907_SiteId">
    <vt:lpwstr>2cc49ce9-66a1-41ac-a96b-bdc54247696a</vt:lpwstr>
  </property>
  <property fmtid="{D5CDD505-2E9C-101B-9397-08002B2CF9AE}" pid="14" name="MSIP_Label_b3ab5c08-0102-4fa9-94b5-6a7244ab7907_ActionId">
    <vt:lpwstr>d88f1dd6-3cc1-44be-9338-986c6dff3d15</vt:lpwstr>
  </property>
  <property fmtid="{D5CDD505-2E9C-101B-9397-08002B2CF9AE}" pid="15" name="MSIP_Label_b3ab5c08-0102-4fa9-94b5-6a7244ab7907_ContentBits">
    <vt:lpwstr>1</vt:lpwstr>
  </property>
</Properties>
</file>